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3.xml" ContentType="application/vnd.openxmlformats-officedocument.theme+xml"/>
  <Override PartName="/ppt/slideLayouts/slideLayout12.xml" ContentType="application/vnd.openxmlformats-officedocument.presentationml.slideLayout+xml"/>
  <Override PartName="/ppt/theme/theme4.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5.xml" ContentType="application/vnd.openxmlformats-officedocument.theme+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6.xml" ContentType="application/vnd.openxmlformats-officedocument.theme+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7.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8.xml" ContentType="application/vnd.openxmlformats-officedocument.theme+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9.xml" ContentType="application/vnd.openxmlformats-officedocument.theme+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10.xml" ContentType="application/vnd.openxmlformats-officedocument.theme+xml"/>
  <Override PartName="/ppt/theme/theme11.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 id="2147483712" r:id="rId2"/>
    <p:sldMasterId id="2147483716" r:id="rId3"/>
    <p:sldMasterId id="2147483719" r:id="rId4"/>
    <p:sldMasterId id="2147483707" r:id="rId5"/>
    <p:sldMasterId id="2147483702" r:id="rId6"/>
    <p:sldMasterId id="2147483741" r:id="rId7"/>
    <p:sldMasterId id="2147483746" r:id="rId8"/>
    <p:sldMasterId id="2147483750" r:id="rId9"/>
    <p:sldMasterId id="2147483753" r:id="rId10"/>
  </p:sldMasterIdLst>
  <p:notesMasterIdLst>
    <p:notesMasterId r:id="rId56"/>
  </p:notesMasterIdLst>
  <p:sldIdLst>
    <p:sldId id="304" r:id="rId11"/>
    <p:sldId id="368" r:id="rId12"/>
    <p:sldId id="369" r:id="rId13"/>
    <p:sldId id="357" r:id="rId14"/>
    <p:sldId id="371" r:id="rId15"/>
    <p:sldId id="449" r:id="rId16"/>
    <p:sldId id="451" r:id="rId17"/>
    <p:sldId id="452" r:id="rId18"/>
    <p:sldId id="454" r:id="rId19"/>
    <p:sldId id="455" r:id="rId20"/>
    <p:sldId id="366" r:id="rId21"/>
    <p:sldId id="374" r:id="rId22"/>
    <p:sldId id="445" r:id="rId23"/>
    <p:sldId id="443" r:id="rId24"/>
    <p:sldId id="446" r:id="rId25"/>
    <p:sldId id="447" r:id="rId26"/>
    <p:sldId id="448" r:id="rId27"/>
    <p:sldId id="260" r:id="rId28"/>
    <p:sldId id="263" r:id="rId29"/>
    <p:sldId id="456" r:id="rId30"/>
    <p:sldId id="264" r:id="rId31"/>
    <p:sldId id="266" r:id="rId32"/>
    <p:sldId id="267" r:id="rId33"/>
    <p:sldId id="268" r:id="rId34"/>
    <p:sldId id="269" r:id="rId35"/>
    <p:sldId id="270" r:id="rId36"/>
    <p:sldId id="271" r:id="rId37"/>
    <p:sldId id="367" r:id="rId38"/>
    <p:sldId id="257" r:id="rId39"/>
    <p:sldId id="258" r:id="rId40"/>
    <p:sldId id="259" r:id="rId41"/>
    <p:sldId id="457" r:id="rId42"/>
    <p:sldId id="261" r:id="rId43"/>
    <p:sldId id="262" r:id="rId44"/>
    <p:sldId id="458" r:id="rId45"/>
    <p:sldId id="459" r:id="rId46"/>
    <p:sldId id="275" r:id="rId47"/>
    <p:sldId id="265" r:id="rId48"/>
    <p:sldId id="463" r:id="rId49"/>
    <p:sldId id="464" r:id="rId50"/>
    <p:sldId id="465" r:id="rId51"/>
    <p:sldId id="272" r:id="rId52"/>
    <p:sldId id="273" r:id="rId53"/>
    <p:sldId id="274" r:id="rId54"/>
    <p:sldId id="285" r:id="rId5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B4E5F"/>
    <a:srgbClr val="873245"/>
    <a:srgbClr val="B11B39"/>
    <a:srgbClr val="CB4F5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Style moyen 2 - Accentuation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952" autoAdjust="0"/>
    <p:restoredTop sz="89777" autoAdjust="0"/>
  </p:normalViewPr>
  <p:slideViewPr>
    <p:cSldViewPr snapToGrid="0">
      <p:cViewPr varScale="1">
        <p:scale>
          <a:sx n="102" d="100"/>
          <a:sy n="102" d="100"/>
        </p:scale>
        <p:origin x="1638" y="108"/>
      </p:cViewPr>
      <p:guideLst>
        <p:guide orient="horz" pos="2160"/>
        <p:guide pos="288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3.xml"/><Relationship Id="rId18" Type="http://schemas.openxmlformats.org/officeDocument/2006/relationships/slide" Target="slides/slide8.xml"/><Relationship Id="rId26" Type="http://schemas.openxmlformats.org/officeDocument/2006/relationships/slide" Target="slides/slide16.xml"/><Relationship Id="rId39" Type="http://schemas.openxmlformats.org/officeDocument/2006/relationships/slide" Target="slides/slide29.xml"/><Relationship Id="rId21" Type="http://schemas.openxmlformats.org/officeDocument/2006/relationships/slide" Target="slides/slide11.xml"/><Relationship Id="rId34" Type="http://schemas.openxmlformats.org/officeDocument/2006/relationships/slide" Target="slides/slide24.xml"/><Relationship Id="rId42" Type="http://schemas.openxmlformats.org/officeDocument/2006/relationships/slide" Target="slides/slide32.xml"/><Relationship Id="rId47" Type="http://schemas.openxmlformats.org/officeDocument/2006/relationships/slide" Target="slides/slide37.xml"/><Relationship Id="rId50" Type="http://schemas.openxmlformats.org/officeDocument/2006/relationships/slide" Target="slides/slide40.xml"/><Relationship Id="rId55" Type="http://schemas.openxmlformats.org/officeDocument/2006/relationships/slide" Target="slides/slide45.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 Target="slides/slide6.xml"/><Relationship Id="rId29" Type="http://schemas.openxmlformats.org/officeDocument/2006/relationships/slide" Target="slides/slide19.xml"/><Relationship Id="rId11" Type="http://schemas.openxmlformats.org/officeDocument/2006/relationships/slide" Target="slides/slide1.xml"/><Relationship Id="rId24" Type="http://schemas.openxmlformats.org/officeDocument/2006/relationships/slide" Target="slides/slide14.xml"/><Relationship Id="rId32" Type="http://schemas.openxmlformats.org/officeDocument/2006/relationships/slide" Target="slides/slide22.xml"/><Relationship Id="rId37" Type="http://schemas.openxmlformats.org/officeDocument/2006/relationships/slide" Target="slides/slide27.xml"/><Relationship Id="rId40" Type="http://schemas.openxmlformats.org/officeDocument/2006/relationships/slide" Target="slides/slide30.xml"/><Relationship Id="rId45" Type="http://schemas.openxmlformats.org/officeDocument/2006/relationships/slide" Target="slides/slide35.xml"/><Relationship Id="rId53" Type="http://schemas.openxmlformats.org/officeDocument/2006/relationships/slide" Target="slides/slide43.xml"/><Relationship Id="rId58" Type="http://schemas.openxmlformats.org/officeDocument/2006/relationships/viewProps" Target="viewProps.xml"/><Relationship Id="rId5" Type="http://schemas.openxmlformats.org/officeDocument/2006/relationships/slideMaster" Target="slideMasters/slideMaster5.xml"/><Relationship Id="rId19" Type="http://schemas.openxmlformats.org/officeDocument/2006/relationships/slide" Target="slides/slide9.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4.xml"/><Relationship Id="rId22" Type="http://schemas.openxmlformats.org/officeDocument/2006/relationships/slide" Target="slides/slide12.xml"/><Relationship Id="rId27" Type="http://schemas.openxmlformats.org/officeDocument/2006/relationships/slide" Target="slides/slide17.xml"/><Relationship Id="rId30" Type="http://schemas.openxmlformats.org/officeDocument/2006/relationships/slide" Target="slides/slide20.xml"/><Relationship Id="rId35" Type="http://schemas.openxmlformats.org/officeDocument/2006/relationships/slide" Target="slides/slide25.xml"/><Relationship Id="rId43" Type="http://schemas.openxmlformats.org/officeDocument/2006/relationships/slide" Target="slides/slide33.xml"/><Relationship Id="rId48" Type="http://schemas.openxmlformats.org/officeDocument/2006/relationships/slide" Target="slides/slide38.xml"/><Relationship Id="rId56" Type="http://schemas.openxmlformats.org/officeDocument/2006/relationships/notesMaster" Target="notesMasters/notesMaster1.xml"/><Relationship Id="rId8" Type="http://schemas.openxmlformats.org/officeDocument/2006/relationships/slideMaster" Target="slideMasters/slideMaster8.xml"/><Relationship Id="rId51" Type="http://schemas.openxmlformats.org/officeDocument/2006/relationships/slide" Target="slides/slide41.xml"/><Relationship Id="rId3" Type="http://schemas.openxmlformats.org/officeDocument/2006/relationships/slideMaster" Target="slideMasters/slideMaster3.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slide" Target="slides/slide15.xml"/><Relationship Id="rId33" Type="http://schemas.openxmlformats.org/officeDocument/2006/relationships/slide" Target="slides/slide23.xml"/><Relationship Id="rId38" Type="http://schemas.openxmlformats.org/officeDocument/2006/relationships/slide" Target="slides/slide28.xml"/><Relationship Id="rId46" Type="http://schemas.openxmlformats.org/officeDocument/2006/relationships/slide" Target="slides/slide36.xml"/><Relationship Id="rId59" Type="http://schemas.openxmlformats.org/officeDocument/2006/relationships/theme" Target="theme/theme1.xml"/><Relationship Id="rId20" Type="http://schemas.openxmlformats.org/officeDocument/2006/relationships/slide" Target="slides/slide10.xml"/><Relationship Id="rId41" Type="http://schemas.openxmlformats.org/officeDocument/2006/relationships/slide" Target="slides/slide31.xml"/><Relationship Id="rId54" Type="http://schemas.openxmlformats.org/officeDocument/2006/relationships/slide" Target="slides/slide44.xml"/><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 Target="slides/slide5.xml"/><Relationship Id="rId23" Type="http://schemas.openxmlformats.org/officeDocument/2006/relationships/slide" Target="slides/slide13.xml"/><Relationship Id="rId28" Type="http://schemas.openxmlformats.org/officeDocument/2006/relationships/slide" Target="slides/slide18.xml"/><Relationship Id="rId36" Type="http://schemas.openxmlformats.org/officeDocument/2006/relationships/slide" Target="slides/slide26.xml"/><Relationship Id="rId49" Type="http://schemas.openxmlformats.org/officeDocument/2006/relationships/slide" Target="slides/slide39.xml"/><Relationship Id="rId57" Type="http://schemas.openxmlformats.org/officeDocument/2006/relationships/presProps" Target="presProps.xml"/><Relationship Id="rId10" Type="http://schemas.openxmlformats.org/officeDocument/2006/relationships/slideMaster" Target="slideMasters/slideMaster10.xml"/><Relationship Id="rId31" Type="http://schemas.openxmlformats.org/officeDocument/2006/relationships/slide" Target="slides/slide21.xml"/><Relationship Id="rId44" Type="http://schemas.openxmlformats.org/officeDocument/2006/relationships/slide" Target="slides/slide34.xml"/><Relationship Id="rId52" Type="http://schemas.openxmlformats.org/officeDocument/2006/relationships/slide" Target="slides/slide42.xml"/><Relationship Id="rId60" Type="http://schemas.openxmlformats.org/officeDocument/2006/relationships/tableStyles" Target="tableStyles.xml"/></Relationships>
</file>

<file path=ppt/media/image11.jpg>
</file>

<file path=ppt/media/image12.jpg>
</file>

<file path=ppt/media/image13.jpg>
</file>

<file path=ppt/media/image15.jp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jpg>
</file>

<file path=ppt/media/image4.jpg>
</file>

<file path=ppt/media/image5.jp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11.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1617CD4-102D-4562-8A8A-0F3AA4322B08}" type="datetimeFigureOut">
              <a:rPr lang="fr-FR" smtClean="0"/>
              <a:t>18/09/2021</a:t>
            </a:fld>
            <a:endParaRPr lang="fr-FR"/>
          </a:p>
        </p:txBody>
      </p:sp>
      <p:sp>
        <p:nvSpPr>
          <p:cNvPr id="4" name="Espace réservé de l'image des diapositives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47FECDE-5C3A-46BB-87B3-2C5BD980BCED}" type="slidenum">
              <a:rPr lang="fr-FR" smtClean="0"/>
              <a:t>‹#›</a:t>
            </a:fld>
            <a:endParaRPr lang="fr-FR"/>
          </a:p>
        </p:txBody>
      </p:sp>
    </p:spTree>
    <p:extLst>
      <p:ext uri="{BB962C8B-B14F-4D97-AF65-F5344CB8AC3E}">
        <p14:creationId xmlns:p14="http://schemas.microsoft.com/office/powerpoint/2010/main" val="23177823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youtube.com/watch?v=9Fq15k9QPv8&amp;list=PL91a1XTCKAC7DGcVG-LzpY3JoW0cThde_&amp;index=4&amp;t=365s"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41BE24E-C8B2-4591-9226-176DA9B302FF}" type="slidenum">
              <a:rPr lang="en-GB" smtClean="0"/>
              <a:t>13</a:t>
            </a:fld>
            <a:endParaRPr lang="en-GB"/>
          </a:p>
        </p:txBody>
      </p:sp>
    </p:spTree>
    <p:extLst>
      <p:ext uri="{BB962C8B-B14F-4D97-AF65-F5344CB8AC3E}">
        <p14:creationId xmlns:p14="http://schemas.microsoft.com/office/powerpoint/2010/main" val="10410832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41BE24E-C8B2-4591-9226-176DA9B302FF}" type="slidenum">
              <a:rPr lang="en-GB" smtClean="0"/>
              <a:t>14</a:t>
            </a:fld>
            <a:endParaRPr lang="en-GB"/>
          </a:p>
        </p:txBody>
      </p:sp>
    </p:spTree>
    <p:extLst>
      <p:ext uri="{BB962C8B-B14F-4D97-AF65-F5344CB8AC3E}">
        <p14:creationId xmlns:p14="http://schemas.microsoft.com/office/powerpoint/2010/main" val="25474658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dirty="0">
                <a:solidFill>
                  <a:schemeClr val="tx1"/>
                </a:solidFill>
                <a:hlinkClick r:id="rId3"/>
              </a:rPr>
              <a:t>https://www.youtube.com/watch?v=9Fq15k9QPv8&amp;list=PL91a1XTCKAC7DGcVG-LzpY3JoW0cThde_&amp;index=4&amp;t=365s</a:t>
            </a:r>
            <a:endParaRPr lang="en-GB" b="0" dirty="0">
              <a:solidFill>
                <a:schemeClr val="tx1"/>
              </a:solidFill>
            </a:endParaRPr>
          </a:p>
        </p:txBody>
      </p:sp>
      <p:sp>
        <p:nvSpPr>
          <p:cNvPr id="4" name="Slide Number Placeholder 3"/>
          <p:cNvSpPr>
            <a:spLocks noGrp="1"/>
          </p:cNvSpPr>
          <p:nvPr>
            <p:ph type="sldNum" sz="quarter" idx="5"/>
          </p:nvPr>
        </p:nvSpPr>
        <p:spPr/>
        <p:txBody>
          <a:bodyPr/>
          <a:lstStyle/>
          <a:p>
            <a:fld id="{041BE24E-C8B2-4591-9226-176DA9B302FF}" type="slidenum">
              <a:rPr lang="en-GB" smtClean="0"/>
              <a:t>16</a:t>
            </a:fld>
            <a:endParaRPr lang="en-GB"/>
          </a:p>
        </p:txBody>
      </p:sp>
    </p:spTree>
    <p:extLst>
      <p:ext uri="{BB962C8B-B14F-4D97-AF65-F5344CB8AC3E}">
        <p14:creationId xmlns:p14="http://schemas.microsoft.com/office/powerpoint/2010/main" val="9052352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jpg"/><Relationship Id="rId1" Type="http://schemas.openxmlformats.org/officeDocument/2006/relationships/slideMaster" Target="../slideMasters/slideMaster5.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jpg"/><Relationship Id="rId1" Type="http://schemas.openxmlformats.org/officeDocument/2006/relationships/slideMaster" Target="../slideMasters/slideMaster5.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5.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4.jpg"/><Relationship Id="rId1" Type="http://schemas.openxmlformats.org/officeDocument/2006/relationships/slideMaster" Target="../slideMasters/slideMaster6.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5.jpg"/><Relationship Id="rId1" Type="http://schemas.openxmlformats.org/officeDocument/2006/relationships/slideMaster" Target="../slideMasters/slideMaster6.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6.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7.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11.jpg"/><Relationship Id="rId1" Type="http://schemas.openxmlformats.org/officeDocument/2006/relationships/slideMaster" Target="../slideMasters/slideMaster7.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12.jpg"/><Relationship Id="rId1" Type="http://schemas.openxmlformats.org/officeDocument/2006/relationships/slideMaster" Target="../slideMasters/slideMaster7.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Master" Target="../slideMasters/slideMaster8.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15.jpg"/><Relationship Id="rId1" Type="http://schemas.openxmlformats.org/officeDocument/2006/relationships/slideMaster" Target="../slideMasters/slideMaster8.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exte 1">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0AAC897-24B6-4D0B-A5AC-40927E4166B7}"/>
              </a:ext>
            </a:extLst>
          </p:cNvPr>
          <p:cNvSpPr>
            <a:spLocks noGrp="1"/>
          </p:cNvSpPr>
          <p:nvPr>
            <p:ph type="title" hasCustomPrompt="1"/>
          </p:nvPr>
        </p:nvSpPr>
        <p:spPr/>
        <p:txBody>
          <a:bodyPr>
            <a:noAutofit/>
          </a:bodyPr>
          <a:lstStyle>
            <a:lvl1pPr>
              <a:defRPr/>
            </a:lvl1pPr>
          </a:lstStyle>
          <a:p>
            <a:r>
              <a:rPr lang="fr-FR" dirty="0"/>
              <a:t>Titre du chapitre</a:t>
            </a:r>
          </a:p>
        </p:txBody>
      </p:sp>
      <p:sp>
        <p:nvSpPr>
          <p:cNvPr id="6" name="Espace réservé du texte 6">
            <a:extLst>
              <a:ext uri="{FF2B5EF4-FFF2-40B4-BE49-F238E27FC236}">
                <a16:creationId xmlns:a16="http://schemas.microsoft.com/office/drawing/2014/main" id="{97FFA61D-1C7E-4B2C-A014-741379EE8754}"/>
              </a:ext>
            </a:extLst>
          </p:cNvPr>
          <p:cNvSpPr>
            <a:spLocks noGrp="1"/>
          </p:cNvSpPr>
          <p:nvPr>
            <p:ph type="body" sz="quarter" idx="13" hasCustomPrompt="1"/>
          </p:nvPr>
        </p:nvSpPr>
        <p:spPr>
          <a:xfrm>
            <a:off x="432000" y="1234655"/>
            <a:ext cx="8280000" cy="4605427"/>
          </a:xfrm>
        </p:spPr>
        <p:txBody>
          <a:bodyPr>
            <a:noAutofit/>
          </a:bodyPr>
          <a:lstStyle>
            <a:lvl1pPr>
              <a:defRPr/>
            </a:lvl1pPr>
            <a:lvl3pPr>
              <a:defRPr baseline="0">
                <a:solidFill>
                  <a:schemeClr val="accent2"/>
                </a:solidFill>
              </a:defRPr>
            </a:lvl3pPr>
            <a:lvl4pPr>
              <a:defRPr/>
            </a:lvl4pPr>
            <a:lvl5pPr>
              <a:defRPr/>
            </a:lvl5pPr>
            <a:lvl7pPr>
              <a:defRPr/>
            </a:lvl7pPr>
            <a:lvl8pPr>
              <a:defRPr/>
            </a:lvl8pPr>
            <a:lvl9pPr indent="-180000">
              <a:defRPr/>
            </a:lvl9pPr>
          </a:lstStyle>
          <a:p>
            <a:pPr lvl="2"/>
            <a:r>
              <a:rPr lang="fr-FR" dirty="0"/>
              <a:t>3. Titre</a:t>
            </a:r>
          </a:p>
          <a:p>
            <a:pPr lvl="6"/>
            <a:r>
              <a:rPr lang="fr-FR" dirty="0"/>
              <a:t>Votre texte. </a:t>
            </a:r>
          </a:p>
          <a:p>
            <a:pPr lvl="7"/>
            <a:r>
              <a:rPr lang="fr-FR" dirty="0"/>
              <a:t>Votre texte avec puce</a:t>
            </a:r>
          </a:p>
          <a:p>
            <a:pPr lvl="8"/>
            <a:r>
              <a:rPr lang="fr-FR" dirty="0"/>
              <a:t>Votre texte avec sous-puce</a:t>
            </a:r>
          </a:p>
          <a:p>
            <a:pPr lvl="4"/>
            <a:r>
              <a:rPr lang="fr-FR" dirty="0"/>
              <a:t>3.1 Sous-titre</a:t>
            </a:r>
          </a:p>
          <a:p>
            <a:pPr lvl="6"/>
            <a:r>
              <a:rPr lang="fr-FR" dirty="0"/>
              <a:t>Votre texte. </a:t>
            </a:r>
          </a:p>
          <a:p>
            <a:pPr lvl="7"/>
            <a:r>
              <a:rPr lang="fr-FR" dirty="0"/>
              <a:t>Votre texte avec puce</a:t>
            </a:r>
          </a:p>
          <a:p>
            <a:pPr lvl="8"/>
            <a:r>
              <a:rPr lang="fr-FR" dirty="0"/>
              <a:t>Votre texte avec sous-puce</a:t>
            </a:r>
          </a:p>
          <a:p>
            <a:pPr lvl="6"/>
            <a:endParaRPr lang="fr-FR" dirty="0"/>
          </a:p>
        </p:txBody>
      </p:sp>
      <p:sp>
        <p:nvSpPr>
          <p:cNvPr id="7" name="Espace réservé de la date 6">
            <a:extLst>
              <a:ext uri="{FF2B5EF4-FFF2-40B4-BE49-F238E27FC236}">
                <a16:creationId xmlns:a16="http://schemas.microsoft.com/office/drawing/2014/main" id="{0EA6AE2A-EA00-47F4-A1AF-0FEEFB96FFFD}"/>
              </a:ext>
            </a:extLst>
          </p:cNvPr>
          <p:cNvSpPr>
            <a:spLocks noGrp="1"/>
          </p:cNvSpPr>
          <p:nvPr>
            <p:ph type="dt" sz="half" idx="14"/>
          </p:nvPr>
        </p:nvSpPr>
        <p:spPr/>
        <p:txBody>
          <a:bodyPr/>
          <a:lstStyle/>
          <a:p>
            <a:r>
              <a:rPr lang="fr-FR">
                <a:solidFill>
                  <a:srgbClr val="EB4E5F"/>
                </a:solidFill>
              </a:rPr>
              <a:t>I  2020-2021  I</a:t>
            </a:r>
            <a:endParaRPr lang="fr-FR" dirty="0">
              <a:solidFill>
                <a:srgbClr val="EB4E5F"/>
              </a:solidFill>
            </a:endParaRPr>
          </a:p>
        </p:txBody>
      </p:sp>
      <p:sp>
        <p:nvSpPr>
          <p:cNvPr id="8" name="Espace réservé du pied de page 7">
            <a:extLst>
              <a:ext uri="{FF2B5EF4-FFF2-40B4-BE49-F238E27FC236}">
                <a16:creationId xmlns:a16="http://schemas.microsoft.com/office/drawing/2014/main" id="{29067769-2648-4F48-8880-9C09A613FA8D}"/>
              </a:ext>
            </a:extLst>
          </p:cNvPr>
          <p:cNvSpPr>
            <a:spLocks noGrp="1"/>
          </p:cNvSpPr>
          <p:nvPr>
            <p:ph type="ftr" sz="quarter" idx="15"/>
          </p:nvPr>
        </p:nvSpPr>
        <p:spPr/>
        <p:txBody>
          <a:bodyPr/>
          <a:lstStyle/>
          <a:p>
            <a:r>
              <a:rPr lang="fr-FR"/>
              <a:t>International Financial Accounting #1</a:t>
            </a:r>
            <a:endParaRPr lang="fr-FR" dirty="0"/>
          </a:p>
        </p:txBody>
      </p:sp>
      <p:sp>
        <p:nvSpPr>
          <p:cNvPr id="9" name="Espace réservé du numéro de diapositive 8">
            <a:extLst>
              <a:ext uri="{FF2B5EF4-FFF2-40B4-BE49-F238E27FC236}">
                <a16:creationId xmlns:a16="http://schemas.microsoft.com/office/drawing/2014/main" id="{23A531E3-46A0-488A-B76B-5B2F4F18AD0B}"/>
              </a:ext>
            </a:extLst>
          </p:cNvPr>
          <p:cNvSpPr>
            <a:spLocks noGrp="1"/>
          </p:cNvSpPr>
          <p:nvPr>
            <p:ph type="sldNum" sz="quarter" idx="16"/>
          </p:nvPr>
        </p:nvSpPr>
        <p:spPr/>
        <p:txBody>
          <a:bodyPr/>
          <a:lstStyle/>
          <a:p>
            <a:fld id="{2B623574-9FE8-49F6-A313-28ADE217C817}" type="slidenum">
              <a:rPr lang="fr-FR" smtClean="0"/>
              <a:pPr/>
              <a:t>‹#›</a:t>
            </a:fld>
            <a:endParaRPr lang="fr-FR"/>
          </a:p>
        </p:txBody>
      </p:sp>
    </p:spTree>
    <p:extLst>
      <p:ext uri="{BB962C8B-B14F-4D97-AF65-F5344CB8AC3E}">
        <p14:creationId xmlns:p14="http://schemas.microsoft.com/office/powerpoint/2010/main" val="38065160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hapitre">
    <p:spTree>
      <p:nvGrpSpPr>
        <p:cNvPr id="1" name=""/>
        <p:cNvGrpSpPr/>
        <p:nvPr/>
      </p:nvGrpSpPr>
      <p:grpSpPr>
        <a:xfrm>
          <a:off x="0" y="0"/>
          <a:ext cx="0" cy="0"/>
          <a:chOff x="0" y="0"/>
          <a:chExt cx="0" cy="0"/>
        </a:xfrm>
      </p:grpSpPr>
      <p:sp>
        <p:nvSpPr>
          <p:cNvPr id="23" name="Espace réservé du texte 22">
            <a:extLst>
              <a:ext uri="{FF2B5EF4-FFF2-40B4-BE49-F238E27FC236}">
                <a16:creationId xmlns:a16="http://schemas.microsoft.com/office/drawing/2014/main" id="{21160D5A-821D-4148-97FB-001F200C51EF}"/>
              </a:ext>
            </a:extLst>
          </p:cNvPr>
          <p:cNvSpPr>
            <a:spLocks noGrp="1"/>
          </p:cNvSpPr>
          <p:nvPr>
            <p:ph type="body" sz="quarter" idx="28" hasCustomPrompt="1"/>
          </p:nvPr>
        </p:nvSpPr>
        <p:spPr>
          <a:xfrm>
            <a:off x="1863307" y="3637156"/>
            <a:ext cx="6296722" cy="1039483"/>
          </a:xfrm>
        </p:spPr>
        <p:txBody>
          <a:bodyPr lIns="360000">
            <a:noAutofit/>
          </a:bodyPr>
          <a:lstStyle>
            <a:lvl1pPr algn="l">
              <a:defRPr>
                <a:solidFill>
                  <a:schemeClr val="bg1"/>
                </a:solidFill>
              </a:defRPr>
            </a:lvl1pPr>
            <a:lvl3pPr marL="457200" indent="-457200">
              <a:buAutoNum type="alphaUcPeriod"/>
              <a:defRPr/>
            </a:lvl3pPr>
            <a:lvl4pPr marL="0" indent="0">
              <a:buNone/>
              <a:defRPr/>
            </a:lvl4pPr>
          </a:lstStyle>
          <a:p>
            <a:pPr lvl="0"/>
            <a:r>
              <a:rPr lang="fr-FR" dirty="0"/>
              <a:t>Titre du chapitre – H1</a:t>
            </a:r>
          </a:p>
        </p:txBody>
      </p:sp>
    </p:spTree>
    <p:extLst>
      <p:ext uri="{BB962C8B-B14F-4D97-AF65-F5344CB8AC3E}">
        <p14:creationId xmlns:p14="http://schemas.microsoft.com/office/powerpoint/2010/main" val="1447754093"/>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hapitre détaillé">
    <p:spTree>
      <p:nvGrpSpPr>
        <p:cNvPr id="1" name=""/>
        <p:cNvGrpSpPr/>
        <p:nvPr/>
      </p:nvGrpSpPr>
      <p:grpSpPr>
        <a:xfrm>
          <a:off x="0" y="0"/>
          <a:ext cx="0" cy="0"/>
          <a:chOff x="0" y="0"/>
          <a:chExt cx="0" cy="0"/>
        </a:xfrm>
      </p:grpSpPr>
      <p:sp>
        <p:nvSpPr>
          <p:cNvPr id="3" name="Espace réservé du texte 22">
            <a:extLst>
              <a:ext uri="{FF2B5EF4-FFF2-40B4-BE49-F238E27FC236}">
                <a16:creationId xmlns:a16="http://schemas.microsoft.com/office/drawing/2014/main" id="{F5E4B647-AF47-405F-8BF1-8E8CAD83C4AB}"/>
              </a:ext>
            </a:extLst>
          </p:cNvPr>
          <p:cNvSpPr>
            <a:spLocks noGrp="1"/>
          </p:cNvSpPr>
          <p:nvPr>
            <p:ph type="body" sz="quarter" idx="28" hasCustomPrompt="1"/>
          </p:nvPr>
        </p:nvSpPr>
        <p:spPr>
          <a:xfrm>
            <a:off x="766617" y="3219967"/>
            <a:ext cx="7645272" cy="3019246"/>
          </a:xfrm>
        </p:spPr>
        <p:txBody>
          <a:bodyPr lIns="360000">
            <a:noAutofit/>
          </a:bodyPr>
          <a:lstStyle>
            <a:lvl1pPr algn="l">
              <a:defRPr>
                <a:solidFill>
                  <a:schemeClr val="bg1"/>
                </a:solidFill>
              </a:defRPr>
            </a:lvl1pPr>
            <a:lvl2pPr marL="361950" indent="-361950">
              <a:defRPr>
                <a:solidFill>
                  <a:schemeClr val="bg1"/>
                </a:solidFill>
              </a:defRPr>
            </a:lvl2pPr>
            <a:lvl3pPr marL="457200" indent="-457200">
              <a:buAutoNum type="alphaUcPeriod"/>
              <a:defRPr/>
            </a:lvl3pPr>
            <a:lvl4pPr marL="0" indent="0">
              <a:buNone/>
              <a:defRPr/>
            </a:lvl4pPr>
          </a:lstStyle>
          <a:p>
            <a:pPr lvl="1"/>
            <a:r>
              <a:rPr lang="fr-FR" dirty="0"/>
              <a:t>1. Cas d’un titre très court</a:t>
            </a:r>
          </a:p>
          <a:p>
            <a:pPr lvl="1"/>
            <a:r>
              <a:rPr lang="fr-FR" dirty="0"/>
              <a:t>2. Cas d’un titre très normalement long</a:t>
            </a:r>
          </a:p>
          <a:p>
            <a:pPr lvl="1"/>
            <a:r>
              <a:rPr lang="fr-FR" dirty="0"/>
              <a:t>3. Cas exceptionnel d’un titre particulièrement long.</a:t>
            </a:r>
          </a:p>
          <a:p>
            <a:pPr lvl="1"/>
            <a:r>
              <a:rPr lang="fr-FR" dirty="0"/>
              <a:t>4.</a:t>
            </a:r>
          </a:p>
          <a:p>
            <a:pPr lvl="1"/>
            <a:endParaRPr lang="fr-FR" dirty="0"/>
          </a:p>
        </p:txBody>
      </p:sp>
      <p:sp>
        <p:nvSpPr>
          <p:cNvPr id="7" name="Espace réservé du texte 6">
            <a:extLst>
              <a:ext uri="{FF2B5EF4-FFF2-40B4-BE49-F238E27FC236}">
                <a16:creationId xmlns:a16="http://schemas.microsoft.com/office/drawing/2014/main" id="{4A8BD677-7EB2-47D7-ACCB-F57CDF59E3DF}"/>
              </a:ext>
            </a:extLst>
          </p:cNvPr>
          <p:cNvSpPr>
            <a:spLocks noGrp="1"/>
          </p:cNvSpPr>
          <p:nvPr>
            <p:ph type="body" sz="quarter" idx="29" hasCustomPrompt="1"/>
          </p:nvPr>
        </p:nvSpPr>
        <p:spPr>
          <a:xfrm>
            <a:off x="766553" y="2529195"/>
            <a:ext cx="7645400" cy="673100"/>
          </a:xfrm>
        </p:spPr>
        <p:txBody>
          <a:bodyPr lIns="396000">
            <a:noAutofit/>
          </a:bodyPr>
          <a:lstStyle>
            <a:lvl1pPr>
              <a:defRPr>
                <a:solidFill>
                  <a:schemeClr val="tx1"/>
                </a:solidFill>
              </a:defRPr>
            </a:lvl1pPr>
          </a:lstStyle>
          <a:p>
            <a:pPr lvl="0"/>
            <a:r>
              <a:rPr lang="fr-FR" dirty="0"/>
              <a:t>Titre du chapitre – H1</a:t>
            </a:r>
          </a:p>
        </p:txBody>
      </p:sp>
    </p:spTree>
    <p:extLst>
      <p:ext uri="{BB962C8B-B14F-4D97-AF65-F5344CB8AC3E}">
        <p14:creationId xmlns:p14="http://schemas.microsoft.com/office/powerpoint/2010/main" val="218042851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ommaire">
    <p:spTree>
      <p:nvGrpSpPr>
        <p:cNvPr id="1" name=""/>
        <p:cNvGrpSpPr/>
        <p:nvPr/>
      </p:nvGrpSpPr>
      <p:grpSpPr>
        <a:xfrm>
          <a:off x="0" y="0"/>
          <a:ext cx="0" cy="0"/>
          <a:chOff x="0" y="0"/>
          <a:chExt cx="0" cy="0"/>
        </a:xfrm>
      </p:grpSpPr>
      <p:sp>
        <p:nvSpPr>
          <p:cNvPr id="23" name="Espace réservé du texte 22">
            <a:extLst>
              <a:ext uri="{FF2B5EF4-FFF2-40B4-BE49-F238E27FC236}">
                <a16:creationId xmlns:a16="http://schemas.microsoft.com/office/drawing/2014/main" id="{21160D5A-821D-4148-97FB-001F200C51EF}"/>
              </a:ext>
            </a:extLst>
          </p:cNvPr>
          <p:cNvSpPr>
            <a:spLocks noGrp="1"/>
          </p:cNvSpPr>
          <p:nvPr>
            <p:ph type="body" sz="quarter" idx="28" hasCustomPrompt="1"/>
          </p:nvPr>
        </p:nvSpPr>
        <p:spPr>
          <a:xfrm>
            <a:off x="1681017" y="3659459"/>
            <a:ext cx="6484870" cy="1039483"/>
          </a:xfrm>
        </p:spPr>
        <p:txBody>
          <a:bodyPr lIns="360000">
            <a:noAutofit/>
          </a:bodyPr>
          <a:lstStyle>
            <a:lvl1pPr algn="l">
              <a:defRPr baseline="0">
                <a:solidFill>
                  <a:schemeClr val="accent2"/>
                </a:solidFill>
              </a:defRPr>
            </a:lvl1pPr>
            <a:lvl3pPr marL="457200" indent="-457200">
              <a:buAutoNum type="alphaUcPeriod"/>
              <a:defRPr/>
            </a:lvl3pPr>
            <a:lvl4pPr marL="0" indent="0">
              <a:buNone/>
              <a:defRPr/>
            </a:lvl4pPr>
          </a:lstStyle>
          <a:p>
            <a:pPr lvl="0"/>
            <a:r>
              <a:rPr lang="fr-FR" dirty="0"/>
              <a:t>Titre du chapitre – H1</a:t>
            </a:r>
          </a:p>
        </p:txBody>
      </p:sp>
      <p:sp>
        <p:nvSpPr>
          <p:cNvPr id="7" name="Espace réservé du titre 1">
            <a:extLst>
              <a:ext uri="{FF2B5EF4-FFF2-40B4-BE49-F238E27FC236}">
                <a16:creationId xmlns:a16="http://schemas.microsoft.com/office/drawing/2014/main" id="{A4998F61-428C-48CB-86F2-8DA246257AE3}"/>
              </a:ext>
            </a:extLst>
          </p:cNvPr>
          <p:cNvSpPr>
            <a:spLocks noGrp="1"/>
          </p:cNvSpPr>
          <p:nvPr>
            <p:ph type="title" hasCustomPrompt="1"/>
          </p:nvPr>
        </p:nvSpPr>
        <p:spPr>
          <a:xfrm>
            <a:off x="1" y="152945"/>
            <a:ext cx="7200000" cy="540000"/>
          </a:xfrm>
          <a:prstGeom prst="rect">
            <a:avLst/>
          </a:prstGeom>
        </p:spPr>
        <p:txBody>
          <a:bodyPr vert="horz" lIns="540000" tIns="45720" rIns="180000" bIns="45720" rtlCol="0" anchor="ctr">
            <a:normAutofit/>
          </a:bodyPr>
          <a:lstStyle>
            <a:lvl1pPr>
              <a:defRPr baseline="0">
                <a:solidFill>
                  <a:schemeClr val="accent2"/>
                </a:solidFill>
              </a:defRPr>
            </a:lvl1pPr>
          </a:lstStyle>
          <a:p>
            <a:r>
              <a:rPr lang="fr-FR" dirty="0"/>
              <a:t>A. Titre du chapitre - H1</a:t>
            </a:r>
          </a:p>
        </p:txBody>
      </p:sp>
    </p:spTree>
    <p:extLst>
      <p:ext uri="{BB962C8B-B14F-4D97-AF65-F5344CB8AC3E}">
        <p14:creationId xmlns:p14="http://schemas.microsoft.com/office/powerpoint/2010/main" val="3621810782"/>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Ecran accueil 1">
    <p:spTree>
      <p:nvGrpSpPr>
        <p:cNvPr id="1" name=""/>
        <p:cNvGrpSpPr/>
        <p:nvPr/>
      </p:nvGrpSpPr>
      <p:grpSpPr>
        <a:xfrm>
          <a:off x="0" y="0"/>
          <a:ext cx="0" cy="0"/>
          <a:chOff x="0" y="0"/>
          <a:chExt cx="0" cy="0"/>
        </a:xfrm>
      </p:grpSpPr>
    </p:spTree>
    <p:extLst>
      <p:ext uri="{BB962C8B-B14F-4D97-AF65-F5344CB8AC3E}">
        <p14:creationId xmlns:p14="http://schemas.microsoft.com/office/powerpoint/2010/main" val="141707356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Ecran accueil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Image 1">
            <a:extLst>
              <a:ext uri="{FF2B5EF4-FFF2-40B4-BE49-F238E27FC236}">
                <a16:creationId xmlns:a16="http://schemas.microsoft.com/office/drawing/2014/main" id="{BD082368-E0EE-9F40-8901-594C0B53E117}"/>
              </a:ext>
            </a:extLst>
          </p:cNvPr>
          <p:cNvPicPr>
            <a:picLocks noChangeAspect="1"/>
          </p:cNvPicPr>
          <p:nvPr userDrawn="1"/>
        </p:nvPicPr>
        <p:blipFill>
          <a:blip r:embed="rId3"/>
          <a:stretch>
            <a:fillRect/>
          </a:stretch>
        </p:blipFill>
        <p:spPr>
          <a:xfrm>
            <a:off x="1709096" y="1789337"/>
            <a:ext cx="5725808" cy="3279326"/>
          </a:xfrm>
          <a:prstGeom prst="rect">
            <a:avLst/>
          </a:prstGeom>
        </p:spPr>
      </p:pic>
    </p:spTree>
    <p:extLst>
      <p:ext uri="{BB962C8B-B14F-4D97-AF65-F5344CB8AC3E}">
        <p14:creationId xmlns:p14="http://schemas.microsoft.com/office/powerpoint/2010/main" val="347924844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Ecran accueil 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Image 1">
            <a:extLst>
              <a:ext uri="{FF2B5EF4-FFF2-40B4-BE49-F238E27FC236}">
                <a16:creationId xmlns:a16="http://schemas.microsoft.com/office/drawing/2014/main" id="{2A03B8E1-660F-6740-A9B6-8C480A0B1510}"/>
              </a:ext>
            </a:extLst>
          </p:cNvPr>
          <p:cNvPicPr>
            <a:picLocks noChangeAspect="1"/>
          </p:cNvPicPr>
          <p:nvPr userDrawn="1"/>
        </p:nvPicPr>
        <p:blipFill>
          <a:blip r:embed="rId3"/>
          <a:stretch>
            <a:fillRect/>
          </a:stretch>
        </p:blipFill>
        <p:spPr>
          <a:xfrm>
            <a:off x="1709096" y="855482"/>
            <a:ext cx="5725808" cy="3279326"/>
          </a:xfrm>
          <a:prstGeom prst="rect">
            <a:avLst/>
          </a:prstGeom>
        </p:spPr>
      </p:pic>
    </p:spTree>
    <p:extLst>
      <p:ext uri="{BB962C8B-B14F-4D97-AF65-F5344CB8AC3E}">
        <p14:creationId xmlns:p14="http://schemas.microsoft.com/office/powerpoint/2010/main" val="425623830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1_Ecran accueil 2">
    <p:bg>
      <p:bgPr>
        <a:gradFill>
          <a:gsLst>
            <a:gs pos="0">
              <a:srgbClr val="EB4E5F"/>
            </a:gs>
            <a:gs pos="50000">
              <a:srgbClr val="EB4E5F"/>
            </a:gs>
            <a:gs pos="100000">
              <a:srgbClr val="B11B39"/>
            </a:gs>
          </a:gsLst>
          <a:path path="circle">
            <a:fillToRect l="50000" t="50000" r="50000" b="50000"/>
          </a:path>
        </a:gradFill>
        <a:effectLst/>
      </p:bgPr>
    </p:bg>
    <p:spTree>
      <p:nvGrpSpPr>
        <p:cNvPr id="1" name=""/>
        <p:cNvGrpSpPr/>
        <p:nvPr/>
      </p:nvGrpSpPr>
      <p:grpSpPr>
        <a:xfrm>
          <a:off x="0" y="0"/>
          <a:ext cx="0" cy="0"/>
          <a:chOff x="0" y="0"/>
          <a:chExt cx="0" cy="0"/>
        </a:xfrm>
      </p:grpSpPr>
      <p:pic>
        <p:nvPicPr>
          <p:cNvPr id="4" name="Image 3">
            <a:extLst>
              <a:ext uri="{FF2B5EF4-FFF2-40B4-BE49-F238E27FC236}">
                <a16:creationId xmlns:a16="http://schemas.microsoft.com/office/drawing/2014/main" id="{01094F1F-929A-FC49-AD7F-AB133FDA29B8}"/>
              </a:ext>
            </a:extLst>
          </p:cNvPr>
          <p:cNvPicPr>
            <a:picLocks noChangeAspect="1"/>
          </p:cNvPicPr>
          <p:nvPr userDrawn="1"/>
        </p:nvPicPr>
        <p:blipFill>
          <a:blip r:embed="rId2"/>
          <a:stretch>
            <a:fillRect/>
          </a:stretch>
        </p:blipFill>
        <p:spPr>
          <a:xfrm>
            <a:off x="0" y="6485"/>
            <a:ext cx="9144000" cy="6858000"/>
          </a:xfrm>
          <a:prstGeom prst="rect">
            <a:avLst/>
          </a:prstGeom>
        </p:spPr>
      </p:pic>
    </p:spTree>
    <p:extLst>
      <p:ext uri="{BB962C8B-B14F-4D97-AF65-F5344CB8AC3E}">
        <p14:creationId xmlns:p14="http://schemas.microsoft.com/office/powerpoint/2010/main" val="292832588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hank You 1">
    <p:spTree>
      <p:nvGrpSpPr>
        <p:cNvPr id="1" name=""/>
        <p:cNvGrpSpPr/>
        <p:nvPr/>
      </p:nvGrpSpPr>
      <p:grpSpPr>
        <a:xfrm>
          <a:off x="0" y="0"/>
          <a:ext cx="0" cy="0"/>
          <a:chOff x="0" y="0"/>
          <a:chExt cx="0" cy="0"/>
        </a:xfrm>
      </p:grpSpPr>
    </p:spTree>
    <p:extLst>
      <p:ext uri="{BB962C8B-B14F-4D97-AF65-F5344CB8AC3E}">
        <p14:creationId xmlns:p14="http://schemas.microsoft.com/office/powerpoint/2010/main" val="195082848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Thank You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EF5C3A0E-05E6-3B4C-83B8-63EFCF435307}"/>
              </a:ext>
            </a:extLst>
          </p:cNvPr>
          <p:cNvPicPr>
            <a:picLocks noChangeAspect="1"/>
          </p:cNvPicPr>
          <p:nvPr userDrawn="1"/>
        </p:nvPicPr>
        <p:blipFill>
          <a:blip r:embed="rId3"/>
          <a:stretch>
            <a:fillRect/>
          </a:stretch>
        </p:blipFill>
        <p:spPr>
          <a:xfrm>
            <a:off x="3683000" y="3257550"/>
            <a:ext cx="1778000" cy="342900"/>
          </a:xfrm>
          <a:prstGeom prst="rect">
            <a:avLst/>
          </a:prstGeom>
        </p:spPr>
      </p:pic>
    </p:spTree>
    <p:extLst>
      <p:ext uri="{BB962C8B-B14F-4D97-AF65-F5344CB8AC3E}">
        <p14:creationId xmlns:p14="http://schemas.microsoft.com/office/powerpoint/2010/main" val="263436533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Thank You 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Image 3">
            <a:extLst>
              <a:ext uri="{FF2B5EF4-FFF2-40B4-BE49-F238E27FC236}">
                <a16:creationId xmlns:a16="http://schemas.microsoft.com/office/drawing/2014/main" id="{FD05E69C-6F8C-6F42-A11C-CE6B249EACED}"/>
              </a:ext>
            </a:extLst>
          </p:cNvPr>
          <p:cNvPicPr>
            <a:picLocks noChangeAspect="1"/>
          </p:cNvPicPr>
          <p:nvPr userDrawn="1"/>
        </p:nvPicPr>
        <p:blipFill>
          <a:blip r:embed="rId3"/>
          <a:stretch>
            <a:fillRect/>
          </a:stretch>
        </p:blipFill>
        <p:spPr>
          <a:xfrm>
            <a:off x="3683000" y="3257550"/>
            <a:ext cx="1778000" cy="342900"/>
          </a:xfrm>
          <a:prstGeom prst="rect">
            <a:avLst/>
          </a:prstGeom>
        </p:spPr>
      </p:pic>
    </p:spTree>
    <p:extLst>
      <p:ext uri="{BB962C8B-B14F-4D97-AF65-F5344CB8AC3E}">
        <p14:creationId xmlns:p14="http://schemas.microsoft.com/office/powerpoint/2010/main" val="5363261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exte et imag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C28C35C-D6ED-4BD0-98CE-E8E62DBD2583}"/>
              </a:ext>
            </a:extLst>
          </p:cNvPr>
          <p:cNvSpPr>
            <a:spLocks noGrp="1"/>
          </p:cNvSpPr>
          <p:nvPr>
            <p:ph type="title" hasCustomPrompt="1"/>
          </p:nvPr>
        </p:nvSpPr>
        <p:spPr/>
        <p:txBody>
          <a:bodyPr/>
          <a:lstStyle>
            <a:lvl1pPr>
              <a:defRPr/>
            </a:lvl1pPr>
          </a:lstStyle>
          <a:p>
            <a:r>
              <a:rPr lang="fr-FR" dirty="0"/>
              <a:t>Titre du chapitre</a:t>
            </a:r>
          </a:p>
        </p:txBody>
      </p:sp>
      <p:sp>
        <p:nvSpPr>
          <p:cNvPr id="3" name="Espace réservé de la date 2">
            <a:extLst>
              <a:ext uri="{FF2B5EF4-FFF2-40B4-BE49-F238E27FC236}">
                <a16:creationId xmlns:a16="http://schemas.microsoft.com/office/drawing/2014/main" id="{190176F3-0990-444B-ADE7-503EC7206036}"/>
              </a:ext>
            </a:extLst>
          </p:cNvPr>
          <p:cNvSpPr>
            <a:spLocks noGrp="1"/>
          </p:cNvSpPr>
          <p:nvPr>
            <p:ph type="dt" sz="half" idx="10"/>
          </p:nvPr>
        </p:nvSpPr>
        <p:spPr/>
        <p:txBody>
          <a:bodyPr/>
          <a:lstStyle/>
          <a:p>
            <a:r>
              <a:rPr lang="fr-FR">
                <a:solidFill>
                  <a:srgbClr val="EB4E5F"/>
                </a:solidFill>
              </a:rPr>
              <a:t>I  2020-2021  I</a:t>
            </a:r>
            <a:endParaRPr lang="fr-FR" dirty="0">
              <a:solidFill>
                <a:srgbClr val="EB4E5F"/>
              </a:solidFill>
            </a:endParaRPr>
          </a:p>
        </p:txBody>
      </p:sp>
      <p:sp>
        <p:nvSpPr>
          <p:cNvPr id="4" name="Espace réservé du pied de page 3">
            <a:extLst>
              <a:ext uri="{FF2B5EF4-FFF2-40B4-BE49-F238E27FC236}">
                <a16:creationId xmlns:a16="http://schemas.microsoft.com/office/drawing/2014/main" id="{F515B655-020F-4E60-BBF4-629430F2B370}"/>
              </a:ext>
            </a:extLst>
          </p:cNvPr>
          <p:cNvSpPr>
            <a:spLocks noGrp="1"/>
          </p:cNvSpPr>
          <p:nvPr>
            <p:ph type="ftr" sz="quarter" idx="11"/>
          </p:nvPr>
        </p:nvSpPr>
        <p:spPr/>
        <p:txBody>
          <a:bodyPr/>
          <a:lstStyle/>
          <a:p>
            <a:r>
              <a:rPr lang="fr-FR"/>
              <a:t>International Financial Accounting #1</a:t>
            </a:r>
            <a:endParaRPr lang="fr-FR" dirty="0"/>
          </a:p>
        </p:txBody>
      </p:sp>
      <p:sp>
        <p:nvSpPr>
          <p:cNvPr id="5" name="Espace réservé du numéro de diapositive 4">
            <a:extLst>
              <a:ext uri="{FF2B5EF4-FFF2-40B4-BE49-F238E27FC236}">
                <a16:creationId xmlns:a16="http://schemas.microsoft.com/office/drawing/2014/main" id="{DB992363-915B-4095-B56E-B692EA8AE5F7}"/>
              </a:ext>
            </a:extLst>
          </p:cNvPr>
          <p:cNvSpPr>
            <a:spLocks noGrp="1"/>
          </p:cNvSpPr>
          <p:nvPr>
            <p:ph type="sldNum" sz="quarter" idx="12"/>
          </p:nvPr>
        </p:nvSpPr>
        <p:spPr/>
        <p:txBody>
          <a:bodyPr/>
          <a:lstStyle/>
          <a:p>
            <a:fld id="{2B623574-9FE8-49F6-A313-28ADE217C817}" type="slidenum">
              <a:rPr lang="fr-FR" smtClean="0"/>
              <a:pPr/>
              <a:t>‹#›</a:t>
            </a:fld>
            <a:endParaRPr lang="fr-FR"/>
          </a:p>
        </p:txBody>
      </p:sp>
      <p:sp>
        <p:nvSpPr>
          <p:cNvPr id="6" name="Espace réservé du texte 6">
            <a:extLst>
              <a:ext uri="{FF2B5EF4-FFF2-40B4-BE49-F238E27FC236}">
                <a16:creationId xmlns:a16="http://schemas.microsoft.com/office/drawing/2014/main" id="{7FB98EB0-4387-47BB-B9FF-0E6A820D68FE}"/>
              </a:ext>
            </a:extLst>
          </p:cNvPr>
          <p:cNvSpPr>
            <a:spLocks noGrp="1"/>
          </p:cNvSpPr>
          <p:nvPr>
            <p:ph type="body" sz="quarter" idx="13" hasCustomPrompt="1"/>
          </p:nvPr>
        </p:nvSpPr>
        <p:spPr>
          <a:xfrm>
            <a:off x="504826" y="1285876"/>
            <a:ext cx="3905250" cy="4562834"/>
          </a:xfrm>
        </p:spPr>
        <p:txBody>
          <a:bodyPr lIns="180000">
            <a:noAutofit/>
          </a:bodyPr>
          <a:lstStyle>
            <a:lvl1pPr>
              <a:defRPr/>
            </a:lvl1pPr>
            <a:lvl7pPr>
              <a:defRPr/>
            </a:lvl7pPr>
          </a:lstStyle>
          <a:p>
            <a:pPr lvl="6"/>
            <a:r>
              <a:rPr lang="fr-FR" dirty="0"/>
              <a:t>Saisissez ici votre texte</a:t>
            </a:r>
          </a:p>
        </p:txBody>
      </p:sp>
      <p:sp>
        <p:nvSpPr>
          <p:cNvPr id="7" name="Espace réservé pour une image  8">
            <a:extLst>
              <a:ext uri="{FF2B5EF4-FFF2-40B4-BE49-F238E27FC236}">
                <a16:creationId xmlns:a16="http://schemas.microsoft.com/office/drawing/2014/main" id="{4330F74C-654E-40FB-8AE2-DFEA1EFBD017}"/>
              </a:ext>
            </a:extLst>
          </p:cNvPr>
          <p:cNvSpPr>
            <a:spLocks noGrp="1"/>
          </p:cNvSpPr>
          <p:nvPr>
            <p:ph type="pic" sz="quarter" idx="14" hasCustomPrompt="1"/>
          </p:nvPr>
        </p:nvSpPr>
        <p:spPr>
          <a:xfrm>
            <a:off x="4733926" y="1285875"/>
            <a:ext cx="3905250" cy="4562834"/>
          </a:xfrm>
        </p:spPr>
        <p:txBody>
          <a:bodyPr lIns="180000" anchor="ctr" anchorCtr="0">
            <a:noAutofit/>
          </a:bodyPr>
          <a:lstStyle>
            <a:lvl3pPr>
              <a:defRPr/>
            </a:lvl3pPr>
            <a:lvl7pPr algn="ctr">
              <a:defRPr/>
            </a:lvl7pPr>
          </a:lstStyle>
          <a:p>
            <a:pPr lvl="6"/>
            <a:r>
              <a:rPr lang="fr-FR" dirty="0"/>
              <a:t>Cliquez sur l’icône</a:t>
            </a:r>
            <a:br>
              <a:rPr lang="fr-FR" dirty="0"/>
            </a:br>
            <a:r>
              <a:rPr lang="fr-FR" dirty="0"/>
              <a:t>pour insérer une image</a:t>
            </a:r>
          </a:p>
        </p:txBody>
      </p:sp>
    </p:spTree>
    <p:extLst>
      <p:ext uri="{BB962C8B-B14F-4D97-AF65-F5344CB8AC3E}">
        <p14:creationId xmlns:p14="http://schemas.microsoft.com/office/powerpoint/2010/main" val="10937833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blank" preserve="1">
  <p:cSld name="Thank You 4">
    <p:bg>
      <p:bgPr>
        <a:gradFill>
          <a:gsLst>
            <a:gs pos="0">
              <a:srgbClr val="EB4E5F"/>
            </a:gs>
            <a:gs pos="50000">
              <a:srgbClr val="EB4E5F"/>
            </a:gs>
            <a:gs pos="100000">
              <a:srgbClr val="B11B39"/>
            </a:gs>
          </a:gsLst>
          <a:path path="circle">
            <a:fillToRect l="50000" t="50000" r="50000" b="50000"/>
          </a:path>
        </a:gradFill>
        <a:effectLst/>
      </p:bgPr>
    </p:bg>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B3B664FA-1682-D245-B244-0C8E47F46964}"/>
              </a:ext>
            </a:extLst>
          </p:cNvPr>
          <p:cNvPicPr>
            <a:picLocks noChangeAspect="1"/>
          </p:cNvPicPr>
          <p:nvPr userDrawn="1"/>
        </p:nvPicPr>
        <p:blipFill>
          <a:blip r:embed="rId2"/>
          <a:stretch>
            <a:fillRect/>
          </a:stretch>
        </p:blipFill>
        <p:spPr>
          <a:xfrm>
            <a:off x="3683000" y="3257550"/>
            <a:ext cx="1778000" cy="342900"/>
          </a:xfrm>
          <a:prstGeom prst="rect">
            <a:avLst/>
          </a:prstGeom>
        </p:spPr>
      </p:pic>
    </p:spTree>
    <p:extLst>
      <p:ext uri="{BB962C8B-B14F-4D97-AF65-F5344CB8AC3E}">
        <p14:creationId xmlns:p14="http://schemas.microsoft.com/office/powerpoint/2010/main" val="202017505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Non commerci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33E388D-45EA-41FD-ACD9-AE0AC883B10D}"/>
              </a:ext>
            </a:extLst>
          </p:cNvPr>
          <p:cNvSpPr>
            <a:spLocks noGrp="1"/>
          </p:cNvSpPr>
          <p:nvPr>
            <p:ph type="title" hasCustomPrompt="1"/>
          </p:nvPr>
        </p:nvSpPr>
        <p:spPr>
          <a:xfrm>
            <a:off x="1562400" y="3236400"/>
            <a:ext cx="6109200" cy="1325563"/>
          </a:xfrm>
        </p:spPr>
        <p:txBody>
          <a:bodyPr/>
          <a:lstStyle>
            <a:lvl1pPr>
              <a:defRPr/>
            </a:lvl1pPr>
          </a:lstStyle>
          <a:p>
            <a:r>
              <a:rPr lang="fr-FR" dirty="0"/>
              <a:t>Titre de la nouvelle présentation</a:t>
            </a:r>
          </a:p>
        </p:txBody>
      </p:sp>
      <p:sp>
        <p:nvSpPr>
          <p:cNvPr id="4" name="Espace réservé du texte 3">
            <a:extLst>
              <a:ext uri="{FF2B5EF4-FFF2-40B4-BE49-F238E27FC236}">
                <a16:creationId xmlns:a16="http://schemas.microsoft.com/office/drawing/2014/main" id="{001A9BD1-6065-4A44-8B1F-A2E48B638505}"/>
              </a:ext>
            </a:extLst>
          </p:cNvPr>
          <p:cNvSpPr>
            <a:spLocks noGrp="1"/>
          </p:cNvSpPr>
          <p:nvPr>
            <p:ph type="body" sz="quarter" idx="10"/>
          </p:nvPr>
        </p:nvSpPr>
        <p:spPr>
          <a:xfrm>
            <a:off x="1562400" y="4603763"/>
            <a:ext cx="6109200" cy="903600"/>
          </a:xfrm>
          <a:prstGeom prst="rect">
            <a:avLst/>
          </a:prstGeom>
        </p:spPr>
        <p:txBody>
          <a:bodyPr anchor="ctr" anchorCtr="0"/>
          <a:lstStyle>
            <a:lvl1pPr>
              <a:lnSpc>
                <a:spcPts val="2300"/>
              </a:lnSpc>
              <a:defRPr sz="2300">
                <a:solidFill>
                  <a:srgbClr val="EB4E5F"/>
                </a:solidFill>
              </a:defRPr>
            </a:lvl1pPr>
            <a:lvl2pPr>
              <a:defRPr>
                <a:solidFill>
                  <a:srgbClr val="CB4F5E"/>
                </a:solidFill>
              </a:defRPr>
            </a:lvl2pPr>
          </a:lstStyle>
          <a:p>
            <a:pPr lvl="0"/>
            <a:r>
              <a:rPr lang="fr-FR" dirty="0"/>
              <a:t>Cliquez pour modifier les styles du texte du masque</a:t>
            </a:r>
          </a:p>
        </p:txBody>
      </p:sp>
      <p:sp>
        <p:nvSpPr>
          <p:cNvPr id="6" name="Espace réservé du texte 5">
            <a:extLst>
              <a:ext uri="{FF2B5EF4-FFF2-40B4-BE49-F238E27FC236}">
                <a16:creationId xmlns:a16="http://schemas.microsoft.com/office/drawing/2014/main" id="{B206E13B-C6A3-4E6D-909D-16C1AD619E5C}"/>
              </a:ext>
            </a:extLst>
          </p:cNvPr>
          <p:cNvSpPr>
            <a:spLocks noGrp="1"/>
          </p:cNvSpPr>
          <p:nvPr>
            <p:ph type="body" sz="quarter" idx="11" hasCustomPrompt="1"/>
          </p:nvPr>
        </p:nvSpPr>
        <p:spPr>
          <a:xfrm>
            <a:off x="1562100" y="5646737"/>
            <a:ext cx="6110288" cy="694800"/>
          </a:xfrm>
          <a:prstGeom prst="rect">
            <a:avLst/>
          </a:prstGeom>
        </p:spPr>
        <p:txBody>
          <a:bodyPr/>
          <a:lstStyle>
            <a:lvl1pPr>
              <a:lnSpc>
                <a:spcPts val="1900"/>
              </a:lnSpc>
              <a:spcBef>
                <a:spcPts val="1400"/>
              </a:spcBef>
              <a:spcAft>
                <a:spcPts val="600"/>
              </a:spcAft>
              <a:defRPr sz="1600">
                <a:solidFill>
                  <a:schemeClr val="bg1"/>
                </a:solidFill>
              </a:defRPr>
            </a:lvl1pPr>
            <a:lvl5pPr>
              <a:defRPr>
                <a:solidFill>
                  <a:schemeClr val="bg1"/>
                </a:solidFill>
              </a:defRPr>
            </a:lvl5pPr>
          </a:lstStyle>
          <a:p>
            <a:pPr lvl="0"/>
            <a:r>
              <a:rPr lang="fr-FR" dirty="0"/>
              <a:t>20 mars 2019</a:t>
            </a:r>
          </a:p>
        </p:txBody>
      </p:sp>
      <p:pic>
        <p:nvPicPr>
          <p:cNvPr id="8" name="Image 7">
            <a:extLst>
              <a:ext uri="{FF2B5EF4-FFF2-40B4-BE49-F238E27FC236}">
                <a16:creationId xmlns:a16="http://schemas.microsoft.com/office/drawing/2014/main" id="{F88FC06D-FB8E-49AD-8054-38FAB943FEAE}"/>
              </a:ext>
            </a:extLst>
          </p:cNvPr>
          <p:cNvPicPr>
            <a:picLocks noChangeAspect="1"/>
          </p:cNvPicPr>
          <p:nvPr userDrawn="1"/>
        </p:nvPicPr>
        <p:blipFill>
          <a:blip r:embed="rId2"/>
          <a:stretch>
            <a:fillRect/>
          </a:stretch>
        </p:blipFill>
        <p:spPr>
          <a:xfrm>
            <a:off x="2987878" y="867406"/>
            <a:ext cx="3322320" cy="1193800"/>
          </a:xfrm>
          <a:prstGeom prst="rect">
            <a:avLst/>
          </a:prstGeom>
        </p:spPr>
      </p:pic>
      <p:cxnSp>
        <p:nvCxnSpPr>
          <p:cNvPr id="9" name="Connecteur droit 8">
            <a:extLst>
              <a:ext uri="{FF2B5EF4-FFF2-40B4-BE49-F238E27FC236}">
                <a16:creationId xmlns:a16="http://schemas.microsoft.com/office/drawing/2014/main" id="{967EEE8B-2B65-974E-9301-2A6A2BEE4F3D}"/>
              </a:ext>
            </a:extLst>
          </p:cNvPr>
          <p:cNvCxnSpPr>
            <a:cxnSpLocks/>
          </p:cNvCxnSpPr>
          <p:nvPr userDrawn="1"/>
        </p:nvCxnSpPr>
        <p:spPr>
          <a:xfrm>
            <a:off x="1422982" y="3438939"/>
            <a:ext cx="0" cy="2440395"/>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3666910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mmercial 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33E388D-45EA-41FD-ACD9-AE0AC883B10D}"/>
              </a:ext>
            </a:extLst>
          </p:cNvPr>
          <p:cNvSpPr>
            <a:spLocks noGrp="1"/>
          </p:cNvSpPr>
          <p:nvPr>
            <p:ph type="title" hasCustomPrompt="1"/>
          </p:nvPr>
        </p:nvSpPr>
        <p:spPr>
          <a:xfrm>
            <a:off x="608400" y="3736800"/>
            <a:ext cx="5083200" cy="1325563"/>
          </a:xfrm>
        </p:spPr>
        <p:txBody>
          <a:bodyPr lIns="216000"/>
          <a:lstStyle>
            <a:lvl1pPr>
              <a:defRPr/>
            </a:lvl1pPr>
          </a:lstStyle>
          <a:p>
            <a:r>
              <a:rPr lang="fr-FR" dirty="0"/>
              <a:t>Titre de la présentation - 0</a:t>
            </a:r>
          </a:p>
        </p:txBody>
      </p:sp>
      <p:sp>
        <p:nvSpPr>
          <p:cNvPr id="4" name="Espace réservé du texte 3">
            <a:extLst>
              <a:ext uri="{FF2B5EF4-FFF2-40B4-BE49-F238E27FC236}">
                <a16:creationId xmlns:a16="http://schemas.microsoft.com/office/drawing/2014/main" id="{001A9BD1-6065-4A44-8B1F-A2E48B638505}"/>
              </a:ext>
            </a:extLst>
          </p:cNvPr>
          <p:cNvSpPr>
            <a:spLocks noGrp="1"/>
          </p:cNvSpPr>
          <p:nvPr>
            <p:ph type="body" sz="quarter" idx="10"/>
          </p:nvPr>
        </p:nvSpPr>
        <p:spPr>
          <a:xfrm>
            <a:off x="608400" y="5029200"/>
            <a:ext cx="5086800" cy="903600"/>
          </a:xfrm>
          <a:prstGeom prst="rect">
            <a:avLst/>
          </a:prstGeom>
        </p:spPr>
        <p:txBody>
          <a:bodyPr lIns="216000" anchor="ctr" anchorCtr="0"/>
          <a:lstStyle>
            <a:lvl1pPr>
              <a:lnSpc>
                <a:spcPts val="2300"/>
              </a:lnSpc>
              <a:defRPr sz="2300">
                <a:solidFill>
                  <a:srgbClr val="EB4E5F"/>
                </a:solidFill>
              </a:defRPr>
            </a:lvl1pPr>
            <a:lvl2pPr>
              <a:defRPr>
                <a:solidFill>
                  <a:srgbClr val="C00000"/>
                </a:solidFill>
              </a:defRPr>
            </a:lvl2pPr>
          </a:lstStyle>
          <a:p>
            <a:pPr lvl="0"/>
            <a:r>
              <a:rPr lang="fr-FR" dirty="0"/>
              <a:t>Cliquez pour modifier les styles du texte du masque</a:t>
            </a:r>
          </a:p>
        </p:txBody>
      </p:sp>
      <p:sp>
        <p:nvSpPr>
          <p:cNvPr id="6" name="Espace réservé du texte 5">
            <a:extLst>
              <a:ext uri="{FF2B5EF4-FFF2-40B4-BE49-F238E27FC236}">
                <a16:creationId xmlns:a16="http://schemas.microsoft.com/office/drawing/2014/main" id="{B206E13B-C6A3-4E6D-909D-16C1AD619E5C}"/>
              </a:ext>
            </a:extLst>
          </p:cNvPr>
          <p:cNvSpPr>
            <a:spLocks noGrp="1"/>
          </p:cNvSpPr>
          <p:nvPr>
            <p:ph type="body" sz="quarter" idx="11" hasCustomPrompt="1"/>
          </p:nvPr>
        </p:nvSpPr>
        <p:spPr>
          <a:xfrm>
            <a:off x="608400" y="6019200"/>
            <a:ext cx="5086800" cy="694800"/>
          </a:xfrm>
          <a:prstGeom prst="rect">
            <a:avLst/>
          </a:prstGeom>
        </p:spPr>
        <p:txBody>
          <a:bodyPr lIns="216000"/>
          <a:lstStyle>
            <a:lvl1pPr>
              <a:lnSpc>
                <a:spcPts val="1900"/>
              </a:lnSpc>
              <a:spcBef>
                <a:spcPts val="1400"/>
              </a:spcBef>
              <a:spcAft>
                <a:spcPts val="0"/>
              </a:spcAft>
              <a:defRPr sz="1600">
                <a:solidFill>
                  <a:schemeClr val="bg1"/>
                </a:solidFill>
              </a:defRPr>
            </a:lvl1pPr>
            <a:lvl5pPr>
              <a:defRPr>
                <a:solidFill>
                  <a:schemeClr val="bg1"/>
                </a:solidFill>
              </a:defRPr>
            </a:lvl5pPr>
          </a:lstStyle>
          <a:p>
            <a:pPr lvl="0"/>
            <a:r>
              <a:rPr lang="fr-FR" dirty="0"/>
              <a:t>20 mars 2019</a:t>
            </a:r>
          </a:p>
        </p:txBody>
      </p:sp>
      <p:pic>
        <p:nvPicPr>
          <p:cNvPr id="8" name="Image 7">
            <a:extLst>
              <a:ext uri="{FF2B5EF4-FFF2-40B4-BE49-F238E27FC236}">
                <a16:creationId xmlns:a16="http://schemas.microsoft.com/office/drawing/2014/main" id="{A5D35655-1C4A-4091-8A21-F5A7C22AFFB3}"/>
              </a:ext>
            </a:extLst>
          </p:cNvPr>
          <p:cNvPicPr>
            <a:picLocks noChangeAspect="1"/>
          </p:cNvPicPr>
          <p:nvPr userDrawn="1"/>
        </p:nvPicPr>
        <p:blipFill>
          <a:blip r:embed="rId3"/>
          <a:stretch>
            <a:fillRect/>
          </a:stretch>
        </p:blipFill>
        <p:spPr>
          <a:xfrm>
            <a:off x="2987878" y="867406"/>
            <a:ext cx="3322320" cy="1193800"/>
          </a:xfrm>
          <a:prstGeom prst="rect">
            <a:avLst/>
          </a:prstGeom>
        </p:spPr>
      </p:pic>
      <p:cxnSp>
        <p:nvCxnSpPr>
          <p:cNvPr id="9" name="Connecteur droit 8">
            <a:extLst>
              <a:ext uri="{FF2B5EF4-FFF2-40B4-BE49-F238E27FC236}">
                <a16:creationId xmlns:a16="http://schemas.microsoft.com/office/drawing/2014/main" id="{F4AB429E-1CCE-0342-A8CA-097F495B522A}"/>
              </a:ext>
            </a:extLst>
          </p:cNvPr>
          <p:cNvCxnSpPr>
            <a:cxnSpLocks/>
          </p:cNvCxnSpPr>
          <p:nvPr userDrawn="1"/>
        </p:nvCxnSpPr>
        <p:spPr>
          <a:xfrm>
            <a:off x="593412" y="3949700"/>
            <a:ext cx="14988" cy="229235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5125502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ommercial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33E388D-45EA-41FD-ACD9-AE0AC883B10D}"/>
              </a:ext>
            </a:extLst>
          </p:cNvPr>
          <p:cNvSpPr>
            <a:spLocks noGrp="1"/>
          </p:cNvSpPr>
          <p:nvPr>
            <p:ph type="title" hasCustomPrompt="1"/>
          </p:nvPr>
        </p:nvSpPr>
        <p:spPr>
          <a:xfrm>
            <a:off x="608400" y="3736800"/>
            <a:ext cx="5083200" cy="1325563"/>
          </a:xfrm>
        </p:spPr>
        <p:txBody>
          <a:bodyPr lIns="216000"/>
          <a:lstStyle>
            <a:lvl1pPr>
              <a:defRPr/>
            </a:lvl1pPr>
          </a:lstStyle>
          <a:p>
            <a:r>
              <a:rPr lang="fr-FR" dirty="0"/>
              <a:t>Titre de la présentation - 0</a:t>
            </a:r>
          </a:p>
        </p:txBody>
      </p:sp>
      <p:sp>
        <p:nvSpPr>
          <p:cNvPr id="4" name="Espace réservé du texte 3">
            <a:extLst>
              <a:ext uri="{FF2B5EF4-FFF2-40B4-BE49-F238E27FC236}">
                <a16:creationId xmlns:a16="http://schemas.microsoft.com/office/drawing/2014/main" id="{001A9BD1-6065-4A44-8B1F-A2E48B638505}"/>
              </a:ext>
            </a:extLst>
          </p:cNvPr>
          <p:cNvSpPr>
            <a:spLocks noGrp="1"/>
          </p:cNvSpPr>
          <p:nvPr>
            <p:ph type="body" sz="quarter" idx="10"/>
          </p:nvPr>
        </p:nvSpPr>
        <p:spPr>
          <a:xfrm>
            <a:off x="608400" y="5029200"/>
            <a:ext cx="5086800" cy="903600"/>
          </a:xfrm>
          <a:prstGeom prst="rect">
            <a:avLst/>
          </a:prstGeom>
        </p:spPr>
        <p:txBody>
          <a:bodyPr lIns="216000" anchor="ctr" anchorCtr="0"/>
          <a:lstStyle>
            <a:lvl1pPr>
              <a:lnSpc>
                <a:spcPts val="2300"/>
              </a:lnSpc>
              <a:defRPr sz="2300">
                <a:solidFill>
                  <a:srgbClr val="EB4E5F"/>
                </a:solidFill>
              </a:defRPr>
            </a:lvl1pPr>
            <a:lvl2pPr>
              <a:defRPr>
                <a:solidFill>
                  <a:srgbClr val="C00000"/>
                </a:solidFill>
              </a:defRPr>
            </a:lvl2pPr>
          </a:lstStyle>
          <a:p>
            <a:pPr lvl="0"/>
            <a:r>
              <a:rPr lang="fr-FR" dirty="0"/>
              <a:t>Cliquez pour modifier les styles du texte du masque</a:t>
            </a:r>
          </a:p>
        </p:txBody>
      </p:sp>
      <p:sp>
        <p:nvSpPr>
          <p:cNvPr id="6" name="Espace réservé du texte 5">
            <a:extLst>
              <a:ext uri="{FF2B5EF4-FFF2-40B4-BE49-F238E27FC236}">
                <a16:creationId xmlns:a16="http://schemas.microsoft.com/office/drawing/2014/main" id="{B206E13B-C6A3-4E6D-909D-16C1AD619E5C}"/>
              </a:ext>
            </a:extLst>
          </p:cNvPr>
          <p:cNvSpPr>
            <a:spLocks noGrp="1"/>
          </p:cNvSpPr>
          <p:nvPr>
            <p:ph type="body" sz="quarter" idx="11" hasCustomPrompt="1"/>
          </p:nvPr>
        </p:nvSpPr>
        <p:spPr>
          <a:xfrm>
            <a:off x="608400" y="6019200"/>
            <a:ext cx="5086800" cy="694800"/>
          </a:xfrm>
          <a:prstGeom prst="rect">
            <a:avLst/>
          </a:prstGeom>
        </p:spPr>
        <p:txBody>
          <a:bodyPr lIns="216000"/>
          <a:lstStyle>
            <a:lvl1pPr>
              <a:lnSpc>
                <a:spcPts val="1900"/>
              </a:lnSpc>
              <a:spcBef>
                <a:spcPts val="1400"/>
              </a:spcBef>
              <a:spcAft>
                <a:spcPts val="0"/>
              </a:spcAft>
              <a:defRPr sz="1600">
                <a:solidFill>
                  <a:schemeClr val="bg1"/>
                </a:solidFill>
              </a:defRPr>
            </a:lvl1pPr>
            <a:lvl5pPr>
              <a:defRPr>
                <a:solidFill>
                  <a:schemeClr val="bg1"/>
                </a:solidFill>
              </a:defRPr>
            </a:lvl5pPr>
          </a:lstStyle>
          <a:p>
            <a:pPr lvl="0"/>
            <a:r>
              <a:rPr lang="fr-FR" dirty="0"/>
              <a:t>20 mars 2019</a:t>
            </a:r>
          </a:p>
        </p:txBody>
      </p:sp>
      <p:pic>
        <p:nvPicPr>
          <p:cNvPr id="9" name="Image 8">
            <a:extLst>
              <a:ext uri="{FF2B5EF4-FFF2-40B4-BE49-F238E27FC236}">
                <a16:creationId xmlns:a16="http://schemas.microsoft.com/office/drawing/2014/main" id="{A268BE49-53CE-4799-91F0-62E968C049AD}"/>
              </a:ext>
            </a:extLst>
          </p:cNvPr>
          <p:cNvPicPr>
            <a:picLocks noChangeAspect="1"/>
          </p:cNvPicPr>
          <p:nvPr userDrawn="1"/>
        </p:nvPicPr>
        <p:blipFill>
          <a:blip r:embed="rId3"/>
          <a:stretch>
            <a:fillRect/>
          </a:stretch>
        </p:blipFill>
        <p:spPr>
          <a:xfrm>
            <a:off x="2987878" y="867406"/>
            <a:ext cx="3322320" cy="1193800"/>
          </a:xfrm>
          <a:prstGeom prst="rect">
            <a:avLst/>
          </a:prstGeom>
        </p:spPr>
      </p:pic>
      <p:cxnSp>
        <p:nvCxnSpPr>
          <p:cNvPr id="8" name="Connecteur droit 7">
            <a:extLst>
              <a:ext uri="{FF2B5EF4-FFF2-40B4-BE49-F238E27FC236}">
                <a16:creationId xmlns:a16="http://schemas.microsoft.com/office/drawing/2014/main" id="{F316C35F-D6CC-2441-9C7D-7C10D8314BCF}"/>
              </a:ext>
            </a:extLst>
          </p:cNvPr>
          <p:cNvCxnSpPr>
            <a:cxnSpLocks/>
          </p:cNvCxnSpPr>
          <p:nvPr userDrawn="1"/>
        </p:nvCxnSpPr>
        <p:spPr>
          <a:xfrm>
            <a:off x="593412" y="3949700"/>
            <a:ext cx="14988" cy="229235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0203055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Non commerci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33E388D-45EA-41FD-ACD9-AE0AC883B10D}"/>
              </a:ext>
            </a:extLst>
          </p:cNvPr>
          <p:cNvSpPr>
            <a:spLocks noGrp="1"/>
          </p:cNvSpPr>
          <p:nvPr>
            <p:ph type="title" hasCustomPrompt="1"/>
          </p:nvPr>
        </p:nvSpPr>
        <p:spPr>
          <a:xfrm>
            <a:off x="1562400" y="3236400"/>
            <a:ext cx="6109200" cy="1325563"/>
          </a:xfrm>
        </p:spPr>
        <p:txBody>
          <a:bodyPr/>
          <a:lstStyle>
            <a:lvl1pPr>
              <a:defRPr/>
            </a:lvl1pPr>
          </a:lstStyle>
          <a:p>
            <a:r>
              <a:rPr lang="fr-FR" dirty="0"/>
              <a:t>Titre de la nouvelle présentation</a:t>
            </a:r>
          </a:p>
        </p:txBody>
      </p:sp>
      <p:sp>
        <p:nvSpPr>
          <p:cNvPr id="4" name="Espace réservé du texte 3">
            <a:extLst>
              <a:ext uri="{FF2B5EF4-FFF2-40B4-BE49-F238E27FC236}">
                <a16:creationId xmlns:a16="http://schemas.microsoft.com/office/drawing/2014/main" id="{001A9BD1-6065-4A44-8B1F-A2E48B638505}"/>
              </a:ext>
            </a:extLst>
          </p:cNvPr>
          <p:cNvSpPr>
            <a:spLocks noGrp="1"/>
          </p:cNvSpPr>
          <p:nvPr>
            <p:ph type="body" sz="quarter" idx="10"/>
          </p:nvPr>
        </p:nvSpPr>
        <p:spPr>
          <a:xfrm>
            <a:off x="1562400" y="4603763"/>
            <a:ext cx="6109200" cy="903600"/>
          </a:xfrm>
          <a:prstGeom prst="rect">
            <a:avLst/>
          </a:prstGeom>
        </p:spPr>
        <p:txBody>
          <a:bodyPr anchor="ctr" anchorCtr="0"/>
          <a:lstStyle>
            <a:lvl1pPr>
              <a:lnSpc>
                <a:spcPts val="2300"/>
              </a:lnSpc>
              <a:defRPr sz="2300">
                <a:solidFill>
                  <a:srgbClr val="EB4E5F"/>
                </a:solidFill>
              </a:defRPr>
            </a:lvl1pPr>
            <a:lvl2pPr>
              <a:defRPr>
                <a:solidFill>
                  <a:srgbClr val="CB4F5E"/>
                </a:solidFill>
              </a:defRPr>
            </a:lvl2pPr>
          </a:lstStyle>
          <a:p>
            <a:pPr lvl="0"/>
            <a:r>
              <a:rPr lang="fr-FR" dirty="0"/>
              <a:t>Cliquez pour modifier les styles du texte du masque</a:t>
            </a:r>
          </a:p>
        </p:txBody>
      </p:sp>
      <p:sp>
        <p:nvSpPr>
          <p:cNvPr id="6" name="Espace réservé du texte 5">
            <a:extLst>
              <a:ext uri="{FF2B5EF4-FFF2-40B4-BE49-F238E27FC236}">
                <a16:creationId xmlns:a16="http://schemas.microsoft.com/office/drawing/2014/main" id="{B206E13B-C6A3-4E6D-909D-16C1AD619E5C}"/>
              </a:ext>
            </a:extLst>
          </p:cNvPr>
          <p:cNvSpPr>
            <a:spLocks noGrp="1"/>
          </p:cNvSpPr>
          <p:nvPr>
            <p:ph type="body" sz="quarter" idx="11" hasCustomPrompt="1"/>
          </p:nvPr>
        </p:nvSpPr>
        <p:spPr>
          <a:xfrm>
            <a:off x="1562100" y="5646737"/>
            <a:ext cx="6110288" cy="694800"/>
          </a:xfrm>
          <a:prstGeom prst="rect">
            <a:avLst/>
          </a:prstGeom>
        </p:spPr>
        <p:txBody>
          <a:bodyPr/>
          <a:lstStyle>
            <a:lvl1pPr>
              <a:lnSpc>
                <a:spcPts val="1900"/>
              </a:lnSpc>
              <a:spcBef>
                <a:spcPts val="1400"/>
              </a:spcBef>
              <a:spcAft>
                <a:spcPts val="600"/>
              </a:spcAft>
              <a:defRPr sz="1600">
                <a:solidFill>
                  <a:schemeClr val="bg1"/>
                </a:solidFill>
              </a:defRPr>
            </a:lvl1pPr>
            <a:lvl5pPr>
              <a:defRPr>
                <a:solidFill>
                  <a:schemeClr val="bg1"/>
                </a:solidFill>
              </a:defRPr>
            </a:lvl5pPr>
          </a:lstStyle>
          <a:p>
            <a:pPr lvl="0"/>
            <a:r>
              <a:rPr lang="fr-FR" dirty="0"/>
              <a:t>20 mars 2019</a:t>
            </a:r>
          </a:p>
        </p:txBody>
      </p:sp>
      <p:cxnSp>
        <p:nvCxnSpPr>
          <p:cNvPr id="7" name="Connecteur droit 6">
            <a:extLst>
              <a:ext uri="{FF2B5EF4-FFF2-40B4-BE49-F238E27FC236}">
                <a16:creationId xmlns:a16="http://schemas.microsoft.com/office/drawing/2014/main" id="{6857E000-A03A-42F2-9CB4-CEAC90E14EEC}"/>
              </a:ext>
            </a:extLst>
          </p:cNvPr>
          <p:cNvCxnSpPr>
            <a:cxnSpLocks/>
          </p:cNvCxnSpPr>
          <p:nvPr userDrawn="1"/>
        </p:nvCxnSpPr>
        <p:spPr>
          <a:xfrm>
            <a:off x="1422982" y="3438939"/>
            <a:ext cx="0" cy="2440395"/>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pic>
        <p:nvPicPr>
          <p:cNvPr id="9" name="Image 8">
            <a:extLst>
              <a:ext uri="{FF2B5EF4-FFF2-40B4-BE49-F238E27FC236}">
                <a16:creationId xmlns:a16="http://schemas.microsoft.com/office/drawing/2014/main" id="{CF3D3B2F-6BAC-4813-9BFC-69964CBDE460}"/>
              </a:ext>
            </a:extLst>
          </p:cNvPr>
          <p:cNvPicPr>
            <a:picLocks noChangeAspect="1"/>
          </p:cNvPicPr>
          <p:nvPr userDrawn="1"/>
        </p:nvPicPr>
        <p:blipFill>
          <a:blip r:embed="rId2"/>
          <a:stretch>
            <a:fillRect/>
          </a:stretch>
        </p:blipFill>
        <p:spPr>
          <a:xfrm>
            <a:off x="3000578" y="537059"/>
            <a:ext cx="2356120" cy="1854494"/>
          </a:xfrm>
          <a:prstGeom prst="rect">
            <a:avLst/>
          </a:prstGeom>
        </p:spPr>
      </p:pic>
    </p:spTree>
    <p:extLst>
      <p:ext uri="{BB962C8B-B14F-4D97-AF65-F5344CB8AC3E}">
        <p14:creationId xmlns:p14="http://schemas.microsoft.com/office/powerpoint/2010/main" val="320109860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ommercial">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33E388D-45EA-41FD-ACD9-AE0AC883B10D}"/>
              </a:ext>
            </a:extLst>
          </p:cNvPr>
          <p:cNvSpPr>
            <a:spLocks noGrp="1"/>
          </p:cNvSpPr>
          <p:nvPr>
            <p:ph type="title" hasCustomPrompt="1"/>
          </p:nvPr>
        </p:nvSpPr>
        <p:spPr>
          <a:xfrm>
            <a:off x="608400" y="3736800"/>
            <a:ext cx="5083200" cy="1325563"/>
          </a:xfrm>
        </p:spPr>
        <p:txBody>
          <a:bodyPr lIns="216000"/>
          <a:lstStyle>
            <a:lvl1pPr>
              <a:defRPr/>
            </a:lvl1pPr>
          </a:lstStyle>
          <a:p>
            <a:r>
              <a:rPr lang="fr-FR" dirty="0"/>
              <a:t>Titre de la présentation - 0</a:t>
            </a:r>
          </a:p>
        </p:txBody>
      </p:sp>
      <p:sp>
        <p:nvSpPr>
          <p:cNvPr id="4" name="Espace réservé du texte 3">
            <a:extLst>
              <a:ext uri="{FF2B5EF4-FFF2-40B4-BE49-F238E27FC236}">
                <a16:creationId xmlns:a16="http://schemas.microsoft.com/office/drawing/2014/main" id="{001A9BD1-6065-4A44-8B1F-A2E48B638505}"/>
              </a:ext>
            </a:extLst>
          </p:cNvPr>
          <p:cNvSpPr>
            <a:spLocks noGrp="1"/>
          </p:cNvSpPr>
          <p:nvPr>
            <p:ph type="body" sz="quarter" idx="10" hasCustomPrompt="1"/>
          </p:nvPr>
        </p:nvSpPr>
        <p:spPr>
          <a:xfrm>
            <a:off x="608400" y="5029200"/>
            <a:ext cx="5086800" cy="903600"/>
          </a:xfrm>
          <a:prstGeom prst="rect">
            <a:avLst/>
          </a:prstGeom>
        </p:spPr>
        <p:txBody>
          <a:bodyPr lIns="216000" anchor="ctr" anchorCtr="0"/>
          <a:lstStyle>
            <a:lvl1pPr>
              <a:lnSpc>
                <a:spcPts val="2300"/>
              </a:lnSpc>
              <a:defRPr sz="2300">
                <a:solidFill>
                  <a:srgbClr val="EB4E5F"/>
                </a:solidFill>
              </a:defRPr>
            </a:lvl1pPr>
            <a:lvl2pPr>
              <a:defRPr>
                <a:solidFill>
                  <a:srgbClr val="C00000"/>
                </a:solidFill>
              </a:defRPr>
            </a:lvl2pPr>
          </a:lstStyle>
          <a:p>
            <a:pPr lvl="0"/>
            <a:r>
              <a:rPr lang="fr-FR" dirty="0"/>
              <a:t>Cliquez pour   modifier les styles du texte du masque</a:t>
            </a:r>
          </a:p>
        </p:txBody>
      </p:sp>
      <p:sp>
        <p:nvSpPr>
          <p:cNvPr id="6" name="Espace réservé du texte 5">
            <a:extLst>
              <a:ext uri="{FF2B5EF4-FFF2-40B4-BE49-F238E27FC236}">
                <a16:creationId xmlns:a16="http://schemas.microsoft.com/office/drawing/2014/main" id="{B206E13B-C6A3-4E6D-909D-16C1AD619E5C}"/>
              </a:ext>
            </a:extLst>
          </p:cNvPr>
          <p:cNvSpPr>
            <a:spLocks noGrp="1"/>
          </p:cNvSpPr>
          <p:nvPr>
            <p:ph type="body" sz="quarter" idx="11" hasCustomPrompt="1"/>
          </p:nvPr>
        </p:nvSpPr>
        <p:spPr>
          <a:xfrm>
            <a:off x="608400" y="6019200"/>
            <a:ext cx="5086800" cy="694800"/>
          </a:xfrm>
          <a:prstGeom prst="rect">
            <a:avLst/>
          </a:prstGeom>
        </p:spPr>
        <p:txBody>
          <a:bodyPr lIns="216000"/>
          <a:lstStyle>
            <a:lvl1pPr>
              <a:lnSpc>
                <a:spcPts val="1900"/>
              </a:lnSpc>
              <a:spcBef>
                <a:spcPts val="1400"/>
              </a:spcBef>
              <a:spcAft>
                <a:spcPts val="0"/>
              </a:spcAft>
              <a:defRPr sz="1600">
                <a:solidFill>
                  <a:schemeClr val="bg1"/>
                </a:solidFill>
              </a:defRPr>
            </a:lvl1pPr>
            <a:lvl5pPr>
              <a:defRPr>
                <a:solidFill>
                  <a:schemeClr val="bg1"/>
                </a:solidFill>
              </a:defRPr>
            </a:lvl5pPr>
          </a:lstStyle>
          <a:p>
            <a:pPr lvl="0"/>
            <a:r>
              <a:rPr lang="fr-FR" dirty="0"/>
              <a:t>20 mars 2019</a:t>
            </a:r>
          </a:p>
        </p:txBody>
      </p:sp>
      <p:pic>
        <p:nvPicPr>
          <p:cNvPr id="8" name="Image 7">
            <a:extLst>
              <a:ext uri="{FF2B5EF4-FFF2-40B4-BE49-F238E27FC236}">
                <a16:creationId xmlns:a16="http://schemas.microsoft.com/office/drawing/2014/main" id="{8CB1C024-0DA4-42B2-8501-3F605E1E52F5}"/>
              </a:ext>
            </a:extLst>
          </p:cNvPr>
          <p:cNvPicPr>
            <a:picLocks noChangeAspect="1"/>
          </p:cNvPicPr>
          <p:nvPr userDrawn="1"/>
        </p:nvPicPr>
        <p:blipFill>
          <a:blip r:embed="rId3"/>
          <a:stretch>
            <a:fillRect/>
          </a:stretch>
        </p:blipFill>
        <p:spPr>
          <a:xfrm>
            <a:off x="3000578" y="537059"/>
            <a:ext cx="2356120" cy="1854494"/>
          </a:xfrm>
          <a:prstGeom prst="rect">
            <a:avLst/>
          </a:prstGeom>
        </p:spPr>
      </p:pic>
      <p:cxnSp>
        <p:nvCxnSpPr>
          <p:cNvPr id="10" name="Connecteur droit 9">
            <a:extLst>
              <a:ext uri="{FF2B5EF4-FFF2-40B4-BE49-F238E27FC236}">
                <a16:creationId xmlns:a16="http://schemas.microsoft.com/office/drawing/2014/main" id="{7DACA710-89EA-834A-AC16-AF9A3D4C7285}"/>
              </a:ext>
            </a:extLst>
          </p:cNvPr>
          <p:cNvCxnSpPr>
            <a:cxnSpLocks/>
          </p:cNvCxnSpPr>
          <p:nvPr userDrawn="1"/>
        </p:nvCxnSpPr>
        <p:spPr>
          <a:xfrm>
            <a:off x="593412" y="3949700"/>
            <a:ext cx="14988" cy="229235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9681403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
  <p:cSld name="Titre et Contenu : 1 colonn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fr-FR" dirty="0"/>
              <a:t>Cliquez et modifiez le titre</a:t>
            </a:r>
          </a:p>
        </p:txBody>
      </p:sp>
      <p:sp>
        <p:nvSpPr>
          <p:cNvPr id="3" name="Content Placeholder 2"/>
          <p:cNvSpPr>
            <a:spLocks noGrp="1"/>
          </p:cNvSpPr>
          <p:nvPr>
            <p:ph idx="1" hasCustomPrompt="1"/>
          </p:nvPr>
        </p:nvSpPr>
        <p:spPr/>
        <p:txBody>
          <a:bodyPr/>
          <a:lstStyle>
            <a:lvl1pPr>
              <a:defRPr/>
            </a:lvl1pPr>
            <a:lvl3pPr>
              <a:defRPr/>
            </a:lvl3pPr>
            <a:lvl4pPr>
              <a:defRPr baseline="0"/>
            </a:lvl4pPr>
          </a:lstStyle>
          <a:p>
            <a:pPr lvl="0"/>
            <a:r>
              <a:rPr lang="fr-FR" noProof="0" dirty="0"/>
              <a:t>Premier niveau</a:t>
            </a:r>
          </a:p>
          <a:p>
            <a:pPr lvl="1"/>
            <a:r>
              <a:rPr lang="fr-FR" noProof="0" dirty="0"/>
              <a:t>Deuxième niveau</a:t>
            </a:r>
          </a:p>
          <a:p>
            <a:pPr lvl="2"/>
            <a:r>
              <a:rPr lang="fr-FR" dirty="0"/>
              <a:t>Troisième niveau</a:t>
            </a:r>
          </a:p>
          <a:p>
            <a:pPr lvl="3"/>
            <a:r>
              <a:rPr lang="fr-FR" dirty="0"/>
              <a:t>Quatrième niveau</a:t>
            </a:r>
          </a:p>
        </p:txBody>
      </p:sp>
    </p:spTree>
    <p:extLst>
      <p:ext uri="{BB962C8B-B14F-4D97-AF65-F5344CB8AC3E}">
        <p14:creationId xmlns:p14="http://schemas.microsoft.com/office/powerpoint/2010/main" val="3400751343"/>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hapitre">
    <p:spTree>
      <p:nvGrpSpPr>
        <p:cNvPr id="1" name=""/>
        <p:cNvGrpSpPr/>
        <p:nvPr/>
      </p:nvGrpSpPr>
      <p:grpSpPr>
        <a:xfrm>
          <a:off x="0" y="0"/>
          <a:ext cx="0" cy="0"/>
          <a:chOff x="0" y="0"/>
          <a:chExt cx="0" cy="0"/>
        </a:xfrm>
      </p:grpSpPr>
      <p:sp>
        <p:nvSpPr>
          <p:cNvPr id="23" name="Espace réservé du texte 22">
            <a:extLst>
              <a:ext uri="{FF2B5EF4-FFF2-40B4-BE49-F238E27FC236}">
                <a16:creationId xmlns:a16="http://schemas.microsoft.com/office/drawing/2014/main" id="{21160D5A-821D-4148-97FB-001F200C51EF}"/>
              </a:ext>
            </a:extLst>
          </p:cNvPr>
          <p:cNvSpPr>
            <a:spLocks noGrp="1"/>
          </p:cNvSpPr>
          <p:nvPr>
            <p:ph type="body" sz="quarter" idx="28" hasCustomPrompt="1"/>
          </p:nvPr>
        </p:nvSpPr>
        <p:spPr>
          <a:xfrm>
            <a:off x="1863307" y="3637156"/>
            <a:ext cx="6296722" cy="1039483"/>
          </a:xfrm>
        </p:spPr>
        <p:txBody>
          <a:bodyPr lIns="360000">
            <a:noAutofit/>
          </a:bodyPr>
          <a:lstStyle>
            <a:lvl1pPr algn="l">
              <a:defRPr>
                <a:solidFill>
                  <a:schemeClr val="bg1"/>
                </a:solidFill>
              </a:defRPr>
            </a:lvl1pPr>
            <a:lvl3pPr marL="457200" indent="-457200">
              <a:buAutoNum type="alphaUcPeriod"/>
              <a:defRPr/>
            </a:lvl3pPr>
            <a:lvl4pPr marL="0" indent="0">
              <a:buNone/>
              <a:defRPr/>
            </a:lvl4pPr>
          </a:lstStyle>
          <a:p>
            <a:pPr lvl="0"/>
            <a:r>
              <a:rPr lang="fr-FR" dirty="0"/>
              <a:t>Titre du chapitre – H1</a:t>
            </a:r>
          </a:p>
        </p:txBody>
      </p:sp>
    </p:spTree>
    <p:extLst>
      <p:ext uri="{BB962C8B-B14F-4D97-AF65-F5344CB8AC3E}">
        <p14:creationId xmlns:p14="http://schemas.microsoft.com/office/powerpoint/2010/main" val="1176356653"/>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hapitre détaillé">
    <p:spTree>
      <p:nvGrpSpPr>
        <p:cNvPr id="1" name=""/>
        <p:cNvGrpSpPr/>
        <p:nvPr/>
      </p:nvGrpSpPr>
      <p:grpSpPr>
        <a:xfrm>
          <a:off x="0" y="0"/>
          <a:ext cx="0" cy="0"/>
          <a:chOff x="0" y="0"/>
          <a:chExt cx="0" cy="0"/>
        </a:xfrm>
      </p:grpSpPr>
      <p:sp>
        <p:nvSpPr>
          <p:cNvPr id="3" name="Espace réservé du texte 22">
            <a:extLst>
              <a:ext uri="{FF2B5EF4-FFF2-40B4-BE49-F238E27FC236}">
                <a16:creationId xmlns:a16="http://schemas.microsoft.com/office/drawing/2014/main" id="{F5E4B647-AF47-405F-8BF1-8E8CAD83C4AB}"/>
              </a:ext>
            </a:extLst>
          </p:cNvPr>
          <p:cNvSpPr>
            <a:spLocks noGrp="1"/>
          </p:cNvSpPr>
          <p:nvPr>
            <p:ph type="body" sz="quarter" idx="28" hasCustomPrompt="1"/>
          </p:nvPr>
        </p:nvSpPr>
        <p:spPr>
          <a:xfrm>
            <a:off x="766617" y="3219967"/>
            <a:ext cx="7645272" cy="3019246"/>
          </a:xfrm>
        </p:spPr>
        <p:txBody>
          <a:bodyPr lIns="360000">
            <a:noAutofit/>
          </a:bodyPr>
          <a:lstStyle>
            <a:lvl1pPr algn="l">
              <a:defRPr>
                <a:solidFill>
                  <a:schemeClr val="bg1"/>
                </a:solidFill>
              </a:defRPr>
            </a:lvl1pPr>
            <a:lvl2pPr marL="361950" indent="-361950">
              <a:defRPr>
                <a:solidFill>
                  <a:schemeClr val="bg1"/>
                </a:solidFill>
              </a:defRPr>
            </a:lvl2pPr>
            <a:lvl3pPr marL="457200" indent="-457200">
              <a:buAutoNum type="alphaUcPeriod"/>
              <a:defRPr/>
            </a:lvl3pPr>
            <a:lvl4pPr marL="0" indent="0">
              <a:buNone/>
              <a:defRPr/>
            </a:lvl4pPr>
          </a:lstStyle>
          <a:p>
            <a:pPr lvl="1"/>
            <a:r>
              <a:rPr lang="fr-FR" dirty="0"/>
              <a:t>1. Cas d’un titre très court</a:t>
            </a:r>
          </a:p>
          <a:p>
            <a:pPr lvl="1"/>
            <a:r>
              <a:rPr lang="fr-FR" dirty="0"/>
              <a:t>2. Cas d’un titre très normalement long</a:t>
            </a:r>
          </a:p>
          <a:p>
            <a:pPr lvl="1"/>
            <a:r>
              <a:rPr lang="fr-FR" dirty="0"/>
              <a:t>3. Cas exceptionnel d’un titre particulièrement long.</a:t>
            </a:r>
          </a:p>
          <a:p>
            <a:pPr lvl="1"/>
            <a:r>
              <a:rPr lang="fr-FR" dirty="0"/>
              <a:t>4.</a:t>
            </a:r>
          </a:p>
          <a:p>
            <a:pPr lvl="1"/>
            <a:endParaRPr lang="fr-FR" dirty="0"/>
          </a:p>
        </p:txBody>
      </p:sp>
      <p:sp>
        <p:nvSpPr>
          <p:cNvPr id="7" name="Espace réservé du texte 6">
            <a:extLst>
              <a:ext uri="{FF2B5EF4-FFF2-40B4-BE49-F238E27FC236}">
                <a16:creationId xmlns:a16="http://schemas.microsoft.com/office/drawing/2014/main" id="{4A8BD677-7EB2-47D7-ACCB-F57CDF59E3DF}"/>
              </a:ext>
            </a:extLst>
          </p:cNvPr>
          <p:cNvSpPr>
            <a:spLocks noGrp="1"/>
          </p:cNvSpPr>
          <p:nvPr>
            <p:ph type="body" sz="quarter" idx="29" hasCustomPrompt="1"/>
          </p:nvPr>
        </p:nvSpPr>
        <p:spPr>
          <a:xfrm>
            <a:off x="766553" y="2529195"/>
            <a:ext cx="7645400" cy="673100"/>
          </a:xfrm>
        </p:spPr>
        <p:txBody>
          <a:bodyPr lIns="396000">
            <a:noAutofit/>
          </a:bodyPr>
          <a:lstStyle>
            <a:lvl1pPr>
              <a:defRPr>
                <a:solidFill>
                  <a:schemeClr val="tx1"/>
                </a:solidFill>
              </a:defRPr>
            </a:lvl1pPr>
          </a:lstStyle>
          <a:p>
            <a:pPr lvl="0"/>
            <a:r>
              <a:rPr lang="fr-FR" dirty="0"/>
              <a:t>Titre du chapitre – H1</a:t>
            </a:r>
          </a:p>
        </p:txBody>
      </p:sp>
    </p:spTree>
    <p:extLst>
      <p:ext uri="{BB962C8B-B14F-4D97-AF65-F5344CB8AC3E}">
        <p14:creationId xmlns:p14="http://schemas.microsoft.com/office/powerpoint/2010/main" val="389685183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ommaire">
    <p:spTree>
      <p:nvGrpSpPr>
        <p:cNvPr id="1" name=""/>
        <p:cNvGrpSpPr/>
        <p:nvPr/>
      </p:nvGrpSpPr>
      <p:grpSpPr>
        <a:xfrm>
          <a:off x="0" y="0"/>
          <a:ext cx="0" cy="0"/>
          <a:chOff x="0" y="0"/>
          <a:chExt cx="0" cy="0"/>
        </a:xfrm>
      </p:grpSpPr>
      <p:sp>
        <p:nvSpPr>
          <p:cNvPr id="9" name="Titre 8">
            <a:extLst>
              <a:ext uri="{FF2B5EF4-FFF2-40B4-BE49-F238E27FC236}">
                <a16:creationId xmlns:a16="http://schemas.microsoft.com/office/drawing/2014/main" id="{0E1448EA-49F2-D149-B4E7-3E3516078006}"/>
              </a:ext>
            </a:extLst>
          </p:cNvPr>
          <p:cNvSpPr>
            <a:spLocks noGrp="1"/>
          </p:cNvSpPr>
          <p:nvPr>
            <p:ph type="title" hasCustomPrompt="1"/>
          </p:nvPr>
        </p:nvSpPr>
        <p:spPr/>
        <p:txBody>
          <a:bodyPr/>
          <a:lstStyle>
            <a:lvl1pPr>
              <a:defRPr/>
            </a:lvl1pPr>
          </a:lstStyle>
          <a:p>
            <a:r>
              <a:rPr lang="fr-FR" dirty="0"/>
              <a:t>Titre de la présentation</a:t>
            </a:r>
          </a:p>
        </p:txBody>
      </p:sp>
      <p:sp>
        <p:nvSpPr>
          <p:cNvPr id="3" name="Espace réservé du texte 2">
            <a:extLst>
              <a:ext uri="{FF2B5EF4-FFF2-40B4-BE49-F238E27FC236}">
                <a16:creationId xmlns:a16="http://schemas.microsoft.com/office/drawing/2014/main" id="{7D86976E-869E-46E6-A01C-85C240ED1A2F}"/>
              </a:ext>
            </a:extLst>
          </p:cNvPr>
          <p:cNvSpPr>
            <a:spLocks noGrp="1"/>
          </p:cNvSpPr>
          <p:nvPr>
            <p:ph type="body" sz="quarter" idx="25" hasCustomPrompt="1"/>
          </p:nvPr>
        </p:nvSpPr>
        <p:spPr>
          <a:xfrm>
            <a:off x="577970" y="1153339"/>
            <a:ext cx="3994028" cy="1090112"/>
          </a:xfrm>
        </p:spPr>
        <p:txBody>
          <a:bodyPr lIns="0" anchor="b" anchorCtr="0">
            <a:noAutofit/>
          </a:bodyPr>
          <a:lstStyle>
            <a:lvl1pPr>
              <a:defRPr/>
            </a:lvl1pPr>
          </a:lstStyle>
          <a:p>
            <a:pPr lvl="1"/>
            <a:r>
              <a:rPr lang="fr-FR" dirty="0"/>
              <a:t>Sommaire</a:t>
            </a:r>
          </a:p>
        </p:txBody>
      </p:sp>
      <p:sp>
        <p:nvSpPr>
          <p:cNvPr id="7" name="Espace réservé du texte 6">
            <a:extLst>
              <a:ext uri="{FF2B5EF4-FFF2-40B4-BE49-F238E27FC236}">
                <a16:creationId xmlns:a16="http://schemas.microsoft.com/office/drawing/2014/main" id="{9D141609-2DAB-4F58-B13F-64A67824B2D5}"/>
              </a:ext>
            </a:extLst>
          </p:cNvPr>
          <p:cNvSpPr>
            <a:spLocks noGrp="1"/>
          </p:cNvSpPr>
          <p:nvPr>
            <p:ph type="body" sz="quarter" idx="27" hasCustomPrompt="1"/>
          </p:nvPr>
        </p:nvSpPr>
        <p:spPr>
          <a:xfrm>
            <a:off x="4762501" y="2585800"/>
            <a:ext cx="4100511" cy="3797745"/>
          </a:xfrm>
        </p:spPr>
        <p:txBody>
          <a:bodyPr lIns="360000">
            <a:noAutofit/>
          </a:bodyPr>
          <a:lstStyle>
            <a:lvl3pPr>
              <a:defRPr/>
            </a:lvl3pPr>
            <a:lvl4pPr marL="342900" indent="-342900">
              <a:buAutoNum type="arabicPeriod"/>
              <a:defRPr/>
            </a:lvl4pPr>
          </a:lstStyle>
          <a:p>
            <a:pPr lvl="2"/>
            <a:r>
              <a:rPr lang="fr-FR" dirty="0"/>
              <a:t>B. Nom du chapitre</a:t>
            </a:r>
          </a:p>
          <a:p>
            <a:pPr lvl="3"/>
            <a:r>
              <a:rPr lang="fr-FR" dirty="0"/>
              <a:t>Titre 1</a:t>
            </a:r>
          </a:p>
          <a:p>
            <a:pPr lvl="3"/>
            <a:r>
              <a:rPr lang="fr-FR" dirty="0"/>
              <a:t>Titre 2</a:t>
            </a:r>
          </a:p>
          <a:p>
            <a:pPr lvl="2"/>
            <a:endParaRPr lang="fr-FR" dirty="0"/>
          </a:p>
        </p:txBody>
      </p:sp>
      <p:sp>
        <p:nvSpPr>
          <p:cNvPr id="23" name="Espace réservé du texte 22">
            <a:extLst>
              <a:ext uri="{FF2B5EF4-FFF2-40B4-BE49-F238E27FC236}">
                <a16:creationId xmlns:a16="http://schemas.microsoft.com/office/drawing/2014/main" id="{21160D5A-821D-4148-97FB-001F200C51EF}"/>
              </a:ext>
            </a:extLst>
          </p:cNvPr>
          <p:cNvSpPr>
            <a:spLocks noGrp="1"/>
          </p:cNvSpPr>
          <p:nvPr>
            <p:ph type="body" sz="quarter" idx="28" hasCustomPrompt="1"/>
          </p:nvPr>
        </p:nvSpPr>
        <p:spPr>
          <a:xfrm>
            <a:off x="393954" y="2587017"/>
            <a:ext cx="4100512" cy="3796528"/>
          </a:xfrm>
        </p:spPr>
        <p:txBody>
          <a:bodyPr lIns="360000">
            <a:noAutofit/>
          </a:bodyPr>
          <a:lstStyle>
            <a:lvl1pPr>
              <a:defRPr/>
            </a:lvl1pPr>
            <a:lvl3pPr marL="457200" indent="-457200">
              <a:buAutoNum type="alphaUcPeriod"/>
              <a:defRPr/>
            </a:lvl3pPr>
            <a:lvl4pPr marL="342900" indent="-342900">
              <a:buAutoNum type="arabicPeriod"/>
              <a:defRPr/>
            </a:lvl4pPr>
          </a:lstStyle>
          <a:p>
            <a:pPr lvl="2"/>
            <a:r>
              <a:rPr lang="fr-FR" dirty="0"/>
              <a:t>Nom du chapitre</a:t>
            </a:r>
          </a:p>
          <a:p>
            <a:pPr lvl="3"/>
            <a:r>
              <a:rPr lang="fr-FR" dirty="0"/>
              <a:t>Titre 1</a:t>
            </a:r>
          </a:p>
          <a:p>
            <a:pPr lvl="3"/>
            <a:r>
              <a:rPr lang="fr-FR" dirty="0"/>
              <a:t>Titre 2</a:t>
            </a:r>
          </a:p>
          <a:p>
            <a:pPr lvl="3"/>
            <a:r>
              <a:rPr lang="fr-FR" dirty="0"/>
              <a:t>Titre 3</a:t>
            </a:r>
          </a:p>
          <a:p>
            <a:pPr lvl="3"/>
            <a:r>
              <a:rPr lang="fr-FR" dirty="0"/>
              <a:t>Titre 4</a:t>
            </a:r>
          </a:p>
          <a:p>
            <a:pPr lvl="3"/>
            <a:r>
              <a:rPr lang="fr-FR" dirty="0"/>
              <a:t>Titre 5</a:t>
            </a:r>
          </a:p>
          <a:p>
            <a:pPr lvl="2"/>
            <a:endParaRPr lang="fr-FR" dirty="0"/>
          </a:p>
        </p:txBody>
      </p:sp>
    </p:spTree>
    <p:extLst>
      <p:ext uri="{BB962C8B-B14F-4D97-AF65-F5344CB8AC3E}">
        <p14:creationId xmlns:p14="http://schemas.microsoft.com/office/powerpoint/2010/main" val="4066506719"/>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ablea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CB8A8C9-07BF-4545-8781-0C2D65595D27}"/>
              </a:ext>
            </a:extLst>
          </p:cNvPr>
          <p:cNvSpPr>
            <a:spLocks noGrp="1"/>
          </p:cNvSpPr>
          <p:nvPr>
            <p:ph type="title" hasCustomPrompt="1"/>
          </p:nvPr>
        </p:nvSpPr>
        <p:spPr/>
        <p:txBody>
          <a:bodyPr/>
          <a:lstStyle>
            <a:lvl1pPr>
              <a:defRPr/>
            </a:lvl1pPr>
          </a:lstStyle>
          <a:p>
            <a:r>
              <a:rPr lang="fr-FR" dirty="0"/>
              <a:t>Titre du chapitre</a:t>
            </a:r>
          </a:p>
        </p:txBody>
      </p:sp>
      <p:sp>
        <p:nvSpPr>
          <p:cNvPr id="3" name="Espace réservé de la date 2">
            <a:extLst>
              <a:ext uri="{FF2B5EF4-FFF2-40B4-BE49-F238E27FC236}">
                <a16:creationId xmlns:a16="http://schemas.microsoft.com/office/drawing/2014/main" id="{0F840A13-BF0E-4E1C-A864-23677E576458}"/>
              </a:ext>
            </a:extLst>
          </p:cNvPr>
          <p:cNvSpPr>
            <a:spLocks noGrp="1"/>
          </p:cNvSpPr>
          <p:nvPr>
            <p:ph type="dt" sz="half" idx="10"/>
          </p:nvPr>
        </p:nvSpPr>
        <p:spPr/>
        <p:txBody>
          <a:bodyPr/>
          <a:lstStyle/>
          <a:p>
            <a:r>
              <a:rPr lang="fr-FR">
                <a:solidFill>
                  <a:srgbClr val="EB4E5F"/>
                </a:solidFill>
              </a:rPr>
              <a:t>I  2020-2021  I</a:t>
            </a:r>
            <a:endParaRPr lang="fr-FR" dirty="0">
              <a:solidFill>
                <a:srgbClr val="EB4E5F"/>
              </a:solidFill>
            </a:endParaRPr>
          </a:p>
        </p:txBody>
      </p:sp>
      <p:sp>
        <p:nvSpPr>
          <p:cNvPr id="4" name="Espace réservé du pied de page 3">
            <a:extLst>
              <a:ext uri="{FF2B5EF4-FFF2-40B4-BE49-F238E27FC236}">
                <a16:creationId xmlns:a16="http://schemas.microsoft.com/office/drawing/2014/main" id="{BD09ACE3-ABA0-4E45-B3E6-8ED94FF8B276}"/>
              </a:ext>
            </a:extLst>
          </p:cNvPr>
          <p:cNvSpPr>
            <a:spLocks noGrp="1"/>
          </p:cNvSpPr>
          <p:nvPr>
            <p:ph type="ftr" sz="quarter" idx="11"/>
          </p:nvPr>
        </p:nvSpPr>
        <p:spPr/>
        <p:txBody>
          <a:bodyPr/>
          <a:lstStyle/>
          <a:p>
            <a:r>
              <a:rPr lang="fr-FR"/>
              <a:t>International Financial Accounting #1</a:t>
            </a:r>
            <a:endParaRPr lang="fr-FR" dirty="0"/>
          </a:p>
        </p:txBody>
      </p:sp>
      <p:sp>
        <p:nvSpPr>
          <p:cNvPr id="5" name="Espace réservé du numéro de diapositive 4">
            <a:extLst>
              <a:ext uri="{FF2B5EF4-FFF2-40B4-BE49-F238E27FC236}">
                <a16:creationId xmlns:a16="http://schemas.microsoft.com/office/drawing/2014/main" id="{22548BD3-DBD7-43F6-9416-7DB414E3E999}"/>
              </a:ext>
            </a:extLst>
          </p:cNvPr>
          <p:cNvSpPr>
            <a:spLocks noGrp="1"/>
          </p:cNvSpPr>
          <p:nvPr>
            <p:ph type="sldNum" sz="quarter" idx="12"/>
          </p:nvPr>
        </p:nvSpPr>
        <p:spPr/>
        <p:txBody>
          <a:bodyPr/>
          <a:lstStyle/>
          <a:p>
            <a:fld id="{2B623574-9FE8-49F6-A313-28ADE217C817}" type="slidenum">
              <a:rPr lang="fr-FR" smtClean="0"/>
              <a:pPr/>
              <a:t>‹#›</a:t>
            </a:fld>
            <a:endParaRPr lang="fr-FR"/>
          </a:p>
        </p:txBody>
      </p:sp>
      <p:sp>
        <p:nvSpPr>
          <p:cNvPr id="6" name="Espace réservé du texte 6">
            <a:extLst>
              <a:ext uri="{FF2B5EF4-FFF2-40B4-BE49-F238E27FC236}">
                <a16:creationId xmlns:a16="http://schemas.microsoft.com/office/drawing/2014/main" id="{3E3C8771-DFA7-4E19-B1FB-A4A3E3F65F32}"/>
              </a:ext>
            </a:extLst>
          </p:cNvPr>
          <p:cNvSpPr>
            <a:spLocks noGrp="1"/>
          </p:cNvSpPr>
          <p:nvPr>
            <p:ph type="body" sz="quarter" idx="13" hasCustomPrompt="1"/>
          </p:nvPr>
        </p:nvSpPr>
        <p:spPr>
          <a:xfrm>
            <a:off x="457200" y="1149896"/>
            <a:ext cx="8220075" cy="596923"/>
          </a:xfrm>
        </p:spPr>
        <p:txBody>
          <a:bodyPr lIns="0">
            <a:noAutofit/>
          </a:bodyPr>
          <a:lstStyle>
            <a:lvl1pPr>
              <a:defRPr/>
            </a:lvl1pPr>
            <a:lvl3pPr>
              <a:defRPr baseline="0">
                <a:solidFill>
                  <a:schemeClr val="accent2"/>
                </a:solidFill>
              </a:defRPr>
            </a:lvl3pPr>
          </a:lstStyle>
          <a:p>
            <a:pPr lvl="2"/>
            <a:r>
              <a:rPr lang="fr-FR" dirty="0"/>
              <a:t>Titre de votre tableau</a:t>
            </a:r>
          </a:p>
        </p:txBody>
      </p:sp>
      <p:sp>
        <p:nvSpPr>
          <p:cNvPr id="7" name="Espace réservé du tableau 8">
            <a:extLst>
              <a:ext uri="{FF2B5EF4-FFF2-40B4-BE49-F238E27FC236}">
                <a16:creationId xmlns:a16="http://schemas.microsoft.com/office/drawing/2014/main" id="{B25861CD-B6A1-43F9-A4B3-6B42473126F0}"/>
              </a:ext>
            </a:extLst>
          </p:cNvPr>
          <p:cNvSpPr>
            <a:spLocks noGrp="1"/>
          </p:cNvSpPr>
          <p:nvPr>
            <p:ph type="tbl" sz="quarter" idx="14" hasCustomPrompt="1"/>
          </p:nvPr>
        </p:nvSpPr>
        <p:spPr>
          <a:xfrm>
            <a:off x="457200" y="1949451"/>
            <a:ext cx="8220075" cy="3686174"/>
          </a:xfrm>
        </p:spPr>
        <p:txBody>
          <a:bodyPr lIns="0" rIns="0" anchor="ctr" anchorCtr="0">
            <a:noAutofit/>
          </a:bodyPr>
          <a:lstStyle>
            <a:lvl4pPr>
              <a:defRPr sz="1800"/>
            </a:lvl4pPr>
            <a:lvl7pPr algn="ctr">
              <a:defRPr/>
            </a:lvl7pPr>
          </a:lstStyle>
          <a:p>
            <a:pPr lvl="6"/>
            <a:r>
              <a:rPr lang="fr-FR" dirty="0"/>
              <a:t>Ajoutez ici votre tableau</a:t>
            </a:r>
          </a:p>
        </p:txBody>
      </p:sp>
    </p:spTree>
    <p:extLst>
      <p:ext uri="{BB962C8B-B14F-4D97-AF65-F5344CB8AC3E}">
        <p14:creationId xmlns:p14="http://schemas.microsoft.com/office/powerpoint/2010/main" val="373044880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Intercalai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DF424D8-2313-458F-855A-C1956FB593B0}"/>
              </a:ext>
            </a:extLst>
          </p:cNvPr>
          <p:cNvSpPr>
            <a:spLocks noGrp="1"/>
          </p:cNvSpPr>
          <p:nvPr>
            <p:ph type="title" hasCustomPrompt="1"/>
          </p:nvPr>
        </p:nvSpPr>
        <p:spPr/>
        <p:txBody>
          <a:bodyPr/>
          <a:lstStyle>
            <a:lvl1pPr>
              <a:defRPr/>
            </a:lvl1pPr>
          </a:lstStyle>
          <a:p>
            <a:r>
              <a:rPr lang="fr-FR" dirty="0"/>
              <a:t>A. Titre du chapitre - H1</a:t>
            </a:r>
          </a:p>
        </p:txBody>
      </p:sp>
    </p:spTree>
    <p:extLst>
      <p:ext uri="{BB962C8B-B14F-4D97-AF65-F5344CB8AC3E}">
        <p14:creationId xmlns:p14="http://schemas.microsoft.com/office/powerpoint/2010/main" val="276443879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Intercalaire Chapitre">
    <p:spTree>
      <p:nvGrpSpPr>
        <p:cNvPr id="1" name=""/>
        <p:cNvGrpSpPr/>
        <p:nvPr/>
      </p:nvGrpSpPr>
      <p:grpSpPr>
        <a:xfrm>
          <a:off x="0" y="0"/>
          <a:ext cx="0" cy="0"/>
          <a:chOff x="0" y="0"/>
          <a:chExt cx="0" cy="0"/>
        </a:xfrm>
      </p:grpSpPr>
      <p:sp>
        <p:nvSpPr>
          <p:cNvPr id="7" name="Titre 6">
            <a:extLst>
              <a:ext uri="{FF2B5EF4-FFF2-40B4-BE49-F238E27FC236}">
                <a16:creationId xmlns:a16="http://schemas.microsoft.com/office/drawing/2014/main" id="{FD2F2523-75F1-5748-85DC-402AC8A57B13}"/>
              </a:ext>
            </a:extLst>
          </p:cNvPr>
          <p:cNvSpPr>
            <a:spLocks noGrp="1"/>
          </p:cNvSpPr>
          <p:nvPr>
            <p:ph type="title" hasCustomPrompt="1"/>
          </p:nvPr>
        </p:nvSpPr>
        <p:spPr/>
        <p:txBody>
          <a:bodyPr/>
          <a:lstStyle>
            <a:lvl1pPr>
              <a:defRPr/>
            </a:lvl1pPr>
          </a:lstStyle>
          <a:p>
            <a:r>
              <a:rPr lang="fr-FR" dirty="0"/>
              <a:t>Titre du chapitre</a:t>
            </a:r>
          </a:p>
        </p:txBody>
      </p:sp>
      <p:sp>
        <p:nvSpPr>
          <p:cNvPr id="10" name="Espace réservé du texte 7">
            <a:extLst>
              <a:ext uri="{FF2B5EF4-FFF2-40B4-BE49-F238E27FC236}">
                <a16:creationId xmlns:a16="http://schemas.microsoft.com/office/drawing/2014/main" id="{EDE09757-75B9-CC43-8E05-8061F75EB92D}"/>
              </a:ext>
            </a:extLst>
          </p:cNvPr>
          <p:cNvSpPr>
            <a:spLocks noGrp="1"/>
          </p:cNvSpPr>
          <p:nvPr>
            <p:ph type="body" sz="quarter" idx="12" hasCustomPrompt="1"/>
          </p:nvPr>
        </p:nvSpPr>
        <p:spPr>
          <a:xfrm>
            <a:off x="1588625" y="2543580"/>
            <a:ext cx="4656137" cy="966383"/>
          </a:xfrm>
          <a:prstGeom prst="rect">
            <a:avLst/>
          </a:prstGeom>
        </p:spPr>
        <p:txBody>
          <a:bodyPr lIns="360000" anchor="b" anchorCtr="0">
            <a:noAutofit/>
          </a:bodyPr>
          <a:lstStyle>
            <a:lvl1pPr marL="0" indent="0">
              <a:lnSpc>
                <a:spcPct val="100000"/>
              </a:lnSpc>
              <a:spcAft>
                <a:spcPts val="0"/>
              </a:spcAft>
              <a:buFontTx/>
              <a:buNone/>
              <a:defRPr sz="5000" b="1" i="0" baseline="0">
                <a:solidFill>
                  <a:schemeClr val="tx1"/>
                </a:solidFill>
              </a:defRPr>
            </a:lvl1pPr>
          </a:lstStyle>
          <a:p>
            <a:r>
              <a:rPr lang="fr-FR" dirty="0"/>
              <a:t>1.</a:t>
            </a:r>
          </a:p>
        </p:txBody>
      </p:sp>
      <p:sp>
        <p:nvSpPr>
          <p:cNvPr id="13" name="Espace réservé du texte 2">
            <a:extLst>
              <a:ext uri="{FF2B5EF4-FFF2-40B4-BE49-F238E27FC236}">
                <a16:creationId xmlns:a16="http://schemas.microsoft.com/office/drawing/2014/main" id="{91EE7FDF-4327-B145-9C6C-46CE6D9CB4F1}"/>
              </a:ext>
            </a:extLst>
          </p:cNvPr>
          <p:cNvSpPr>
            <a:spLocks noGrp="1"/>
          </p:cNvSpPr>
          <p:nvPr>
            <p:ph type="body" sz="quarter" idx="13" hasCustomPrompt="1"/>
          </p:nvPr>
        </p:nvSpPr>
        <p:spPr>
          <a:xfrm>
            <a:off x="1589088" y="3579610"/>
            <a:ext cx="4656137" cy="939800"/>
          </a:xfrm>
          <a:prstGeom prst="rect">
            <a:avLst/>
          </a:prstGeom>
        </p:spPr>
        <p:txBody>
          <a:bodyPr lIns="360000">
            <a:noAutofit/>
          </a:bodyPr>
          <a:lstStyle>
            <a:lvl1pPr marL="0" indent="0">
              <a:buFontTx/>
              <a:buNone/>
              <a:defRPr sz="3000" b="1" i="0" baseline="0"/>
            </a:lvl1pPr>
          </a:lstStyle>
          <a:p>
            <a:r>
              <a:rPr lang="fr-FR" dirty="0"/>
              <a:t>Nom du chapitre</a:t>
            </a:r>
          </a:p>
        </p:txBody>
      </p:sp>
      <p:sp>
        <p:nvSpPr>
          <p:cNvPr id="2" name="Rectangle 1">
            <a:extLst>
              <a:ext uri="{FF2B5EF4-FFF2-40B4-BE49-F238E27FC236}">
                <a16:creationId xmlns:a16="http://schemas.microsoft.com/office/drawing/2014/main" id="{5CABA7EF-1129-4E09-B885-3F30FFFDBF45}"/>
              </a:ext>
            </a:extLst>
          </p:cNvPr>
          <p:cNvSpPr/>
          <p:nvPr userDrawn="1"/>
        </p:nvSpPr>
        <p:spPr>
          <a:xfrm>
            <a:off x="1484671" y="2543581"/>
            <a:ext cx="45719" cy="1975830"/>
          </a:xfrm>
          <a:prstGeom prst="rect">
            <a:avLst/>
          </a:prstGeom>
          <a:solidFill>
            <a:srgbClr val="EB4E5F"/>
          </a:solidFill>
          <a:ln>
            <a:solidFill>
              <a:srgbClr val="EB4E5F"/>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a:solidFill>
                <a:srgbClr val="FFFFFF"/>
              </a:solidFill>
            </a:endParaRPr>
          </a:p>
        </p:txBody>
      </p:sp>
    </p:spTree>
    <p:extLst>
      <p:ext uri="{BB962C8B-B14F-4D97-AF65-F5344CB8AC3E}">
        <p14:creationId xmlns:p14="http://schemas.microsoft.com/office/powerpoint/2010/main" val="1987305236"/>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ommaire">
    <p:spTree>
      <p:nvGrpSpPr>
        <p:cNvPr id="1" name=""/>
        <p:cNvGrpSpPr/>
        <p:nvPr/>
      </p:nvGrpSpPr>
      <p:grpSpPr>
        <a:xfrm>
          <a:off x="0" y="0"/>
          <a:ext cx="0" cy="0"/>
          <a:chOff x="0" y="0"/>
          <a:chExt cx="0" cy="0"/>
        </a:xfrm>
      </p:grpSpPr>
      <p:sp>
        <p:nvSpPr>
          <p:cNvPr id="9" name="Titre 8">
            <a:extLst>
              <a:ext uri="{FF2B5EF4-FFF2-40B4-BE49-F238E27FC236}">
                <a16:creationId xmlns:a16="http://schemas.microsoft.com/office/drawing/2014/main" id="{0E1448EA-49F2-D149-B4E7-3E3516078006}"/>
              </a:ext>
            </a:extLst>
          </p:cNvPr>
          <p:cNvSpPr>
            <a:spLocks noGrp="1"/>
          </p:cNvSpPr>
          <p:nvPr>
            <p:ph type="title" hasCustomPrompt="1"/>
          </p:nvPr>
        </p:nvSpPr>
        <p:spPr/>
        <p:txBody>
          <a:bodyPr/>
          <a:lstStyle>
            <a:lvl1pPr>
              <a:defRPr/>
            </a:lvl1pPr>
          </a:lstStyle>
          <a:p>
            <a:r>
              <a:rPr lang="fr-FR" dirty="0"/>
              <a:t>Titre de la présentation</a:t>
            </a:r>
          </a:p>
        </p:txBody>
      </p:sp>
      <p:sp>
        <p:nvSpPr>
          <p:cNvPr id="3" name="Espace réservé du texte 2">
            <a:extLst>
              <a:ext uri="{FF2B5EF4-FFF2-40B4-BE49-F238E27FC236}">
                <a16:creationId xmlns:a16="http://schemas.microsoft.com/office/drawing/2014/main" id="{7D86976E-869E-46E6-A01C-85C240ED1A2F}"/>
              </a:ext>
            </a:extLst>
          </p:cNvPr>
          <p:cNvSpPr>
            <a:spLocks noGrp="1"/>
          </p:cNvSpPr>
          <p:nvPr>
            <p:ph type="body" sz="quarter" idx="25" hasCustomPrompt="1"/>
          </p:nvPr>
        </p:nvSpPr>
        <p:spPr>
          <a:xfrm>
            <a:off x="577970" y="1153339"/>
            <a:ext cx="3994028" cy="1090112"/>
          </a:xfrm>
        </p:spPr>
        <p:txBody>
          <a:bodyPr lIns="0" anchor="b" anchorCtr="0">
            <a:noAutofit/>
          </a:bodyPr>
          <a:lstStyle>
            <a:lvl1pPr>
              <a:defRPr/>
            </a:lvl1pPr>
          </a:lstStyle>
          <a:p>
            <a:pPr lvl="1"/>
            <a:r>
              <a:rPr lang="fr-FR" dirty="0"/>
              <a:t>Sommaire</a:t>
            </a:r>
          </a:p>
        </p:txBody>
      </p:sp>
      <p:sp>
        <p:nvSpPr>
          <p:cNvPr id="7" name="Espace réservé du texte 6">
            <a:extLst>
              <a:ext uri="{FF2B5EF4-FFF2-40B4-BE49-F238E27FC236}">
                <a16:creationId xmlns:a16="http://schemas.microsoft.com/office/drawing/2014/main" id="{9D141609-2DAB-4F58-B13F-64A67824B2D5}"/>
              </a:ext>
            </a:extLst>
          </p:cNvPr>
          <p:cNvSpPr>
            <a:spLocks noGrp="1"/>
          </p:cNvSpPr>
          <p:nvPr>
            <p:ph type="body" sz="quarter" idx="27" hasCustomPrompt="1"/>
          </p:nvPr>
        </p:nvSpPr>
        <p:spPr>
          <a:xfrm>
            <a:off x="4762501" y="2585800"/>
            <a:ext cx="4100511" cy="3797745"/>
          </a:xfrm>
        </p:spPr>
        <p:txBody>
          <a:bodyPr lIns="360000">
            <a:noAutofit/>
          </a:bodyPr>
          <a:lstStyle>
            <a:lvl3pPr>
              <a:defRPr/>
            </a:lvl3pPr>
            <a:lvl4pPr marL="342900" indent="-342900">
              <a:buAutoNum type="arabicPeriod"/>
              <a:defRPr/>
            </a:lvl4pPr>
          </a:lstStyle>
          <a:p>
            <a:pPr lvl="2"/>
            <a:r>
              <a:rPr lang="fr-FR" dirty="0"/>
              <a:t>B. Nom du chapitre</a:t>
            </a:r>
          </a:p>
          <a:p>
            <a:pPr lvl="3"/>
            <a:r>
              <a:rPr lang="fr-FR" dirty="0"/>
              <a:t>Titre 1</a:t>
            </a:r>
          </a:p>
          <a:p>
            <a:pPr lvl="3"/>
            <a:r>
              <a:rPr lang="fr-FR" dirty="0"/>
              <a:t>Titre 2</a:t>
            </a:r>
          </a:p>
          <a:p>
            <a:pPr lvl="2"/>
            <a:endParaRPr lang="fr-FR" dirty="0"/>
          </a:p>
        </p:txBody>
      </p:sp>
      <p:sp>
        <p:nvSpPr>
          <p:cNvPr id="23" name="Espace réservé du texte 22">
            <a:extLst>
              <a:ext uri="{FF2B5EF4-FFF2-40B4-BE49-F238E27FC236}">
                <a16:creationId xmlns:a16="http://schemas.microsoft.com/office/drawing/2014/main" id="{21160D5A-821D-4148-97FB-001F200C51EF}"/>
              </a:ext>
            </a:extLst>
          </p:cNvPr>
          <p:cNvSpPr>
            <a:spLocks noGrp="1"/>
          </p:cNvSpPr>
          <p:nvPr>
            <p:ph type="body" sz="quarter" idx="28" hasCustomPrompt="1"/>
          </p:nvPr>
        </p:nvSpPr>
        <p:spPr>
          <a:xfrm>
            <a:off x="393954" y="2587017"/>
            <a:ext cx="4100512" cy="3796528"/>
          </a:xfrm>
        </p:spPr>
        <p:txBody>
          <a:bodyPr lIns="360000">
            <a:noAutofit/>
          </a:bodyPr>
          <a:lstStyle>
            <a:lvl1pPr>
              <a:defRPr/>
            </a:lvl1pPr>
            <a:lvl3pPr marL="457200" indent="-457200">
              <a:buAutoNum type="alphaUcPeriod"/>
              <a:defRPr/>
            </a:lvl3pPr>
            <a:lvl4pPr marL="342900" indent="-342900">
              <a:buAutoNum type="arabicPeriod"/>
              <a:defRPr/>
            </a:lvl4pPr>
          </a:lstStyle>
          <a:p>
            <a:pPr lvl="2"/>
            <a:r>
              <a:rPr lang="fr-FR" dirty="0"/>
              <a:t>Nom du chapitre</a:t>
            </a:r>
          </a:p>
          <a:p>
            <a:pPr lvl="3"/>
            <a:r>
              <a:rPr lang="fr-FR" dirty="0"/>
              <a:t>Titre 1</a:t>
            </a:r>
          </a:p>
          <a:p>
            <a:pPr lvl="3"/>
            <a:r>
              <a:rPr lang="fr-FR" dirty="0"/>
              <a:t>Titre 2</a:t>
            </a:r>
          </a:p>
          <a:p>
            <a:pPr lvl="3"/>
            <a:r>
              <a:rPr lang="fr-FR" dirty="0"/>
              <a:t>Titre 3</a:t>
            </a:r>
          </a:p>
          <a:p>
            <a:pPr lvl="3"/>
            <a:r>
              <a:rPr lang="fr-FR" dirty="0"/>
              <a:t>Titre 4</a:t>
            </a:r>
          </a:p>
          <a:p>
            <a:pPr lvl="3"/>
            <a:r>
              <a:rPr lang="fr-FR" dirty="0"/>
              <a:t>Titre 5</a:t>
            </a:r>
          </a:p>
          <a:p>
            <a:pPr lvl="2"/>
            <a:endParaRPr lang="fr-FR" dirty="0"/>
          </a:p>
        </p:txBody>
      </p:sp>
    </p:spTree>
    <p:extLst>
      <p:ext uri="{BB962C8B-B14F-4D97-AF65-F5344CB8AC3E}">
        <p14:creationId xmlns:p14="http://schemas.microsoft.com/office/powerpoint/2010/main" val="1323631489"/>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ntercalai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DF424D8-2313-458F-855A-C1956FB593B0}"/>
              </a:ext>
            </a:extLst>
          </p:cNvPr>
          <p:cNvSpPr>
            <a:spLocks noGrp="1"/>
          </p:cNvSpPr>
          <p:nvPr>
            <p:ph type="title" hasCustomPrompt="1"/>
          </p:nvPr>
        </p:nvSpPr>
        <p:spPr/>
        <p:txBody>
          <a:bodyPr/>
          <a:lstStyle>
            <a:lvl1pPr>
              <a:defRPr/>
            </a:lvl1pPr>
          </a:lstStyle>
          <a:p>
            <a:r>
              <a:rPr lang="fr-FR" dirty="0"/>
              <a:t>A. Titre du chapitre - H1</a:t>
            </a:r>
          </a:p>
        </p:txBody>
      </p:sp>
    </p:spTree>
    <p:extLst>
      <p:ext uri="{BB962C8B-B14F-4D97-AF65-F5344CB8AC3E}">
        <p14:creationId xmlns:p14="http://schemas.microsoft.com/office/powerpoint/2010/main" val="4128994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Intercalaire Chapitre">
    <p:spTree>
      <p:nvGrpSpPr>
        <p:cNvPr id="1" name=""/>
        <p:cNvGrpSpPr/>
        <p:nvPr/>
      </p:nvGrpSpPr>
      <p:grpSpPr>
        <a:xfrm>
          <a:off x="0" y="0"/>
          <a:ext cx="0" cy="0"/>
          <a:chOff x="0" y="0"/>
          <a:chExt cx="0" cy="0"/>
        </a:xfrm>
      </p:grpSpPr>
      <p:sp>
        <p:nvSpPr>
          <p:cNvPr id="7" name="Titre 6">
            <a:extLst>
              <a:ext uri="{FF2B5EF4-FFF2-40B4-BE49-F238E27FC236}">
                <a16:creationId xmlns:a16="http://schemas.microsoft.com/office/drawing/2014/main" id="{FD2F2523-75F1-5748-85DC-402AC8A57B13}"/>
              </a:ext>
            </a:extLst>
          </p:cNvPr>
          <p:cNvSpPr>
            <a:spLocks noGrp="1"/>
          </p:cNvSpPr>
          <p:nvPr>
            <p:ph type="title" hasCustomPrompt="1"/>
          </p:nvPr>
        </p:nvSpPr>
        <p:spPr/>
        <p:txBody>
          <a:bodyPr/>
          <a:lstStyle>
            <a:lvl1pPr>
              <a:defRPr/>
            </a:lvl1pPr>
          </a:lstStyle>
          <a:p>
            <a:r>
              <a:rPr lang="fr-FR" dirty="0"/>
              <a:t>Titre du chapitre</a:t>
            </a:r>
          </a:p>
        </p:txBody>
      </p:sp>
      <p:sp>
        <p:nvSpPr>
          <p:cNvPr id="10" name="Espace réservé du texte 7">
            <a:extLst>
              <a:ext uri="{FF2B5EF4-FFF2-40B4-BE49-F238E27FC236}">
                <a16:creationId xmlns:a16="http://schemas.microsoft.com/office/drawing/2014/main" id="{EDE09757-75B9-CC43-8E05-8061F75EB92D}"/>
              </a:ext>
            </a:extLst>
          </p:cNvPr>
          <p:cNvSpPr>
            <a:spLocks noGrp="1"/>
          </p:cNvSpPr>
          <p:nvPr>
            <p:ph type="body" sz="quarter" idx="12" hasCustomPrompt="1"/>
          </p:nvPr>
        </p:nvSpPr>
        <p:spPr>
          <a:xfrm>
            <a:off x="1588625" y="2543580"/>
            <a:ext cx="4656137" cy="966383"/>
          </a:xfrm>
          <a:prstGeom prst="rect">
            <a:avLst/>
          </a:prstGeom>
        </p:spPr>
        <p:txBody>
          <a:bodyPr lIns="360000" anchor="b" anchorCtr="0">
            <a:noAutofit/>
          </a:bodyPr>
          <a:lstStyle>
            <a:lvl1pPr marL="0" indent="0">
              <a:lnSpc>
                <a:spcPct val="100000"/>
              </a:lnSpc>
              <a:spcAft>
                <a:spcPts val="0"/>
              </a:spcAft>
              <a:buFontTx/>
              <a:buNone/>
              <a:defRPr sz="5000" b="1" i="0" baseline="0">
                <a:solidFill>
                  <a:schemeClr val="tx1"/>
                </a:solidFill>
              </a:defRPr>
            </a:lvl1pPr>
          </a:lstStyle>
          <a:p>
            <a:r>
              <a:rPr lang="fr-FR" dirty="0"/>
              <a:t>1.</a:t>
            </a:r>
          </a:p>
        </p:txBody>
      </p:sp>
      <p:sp>
        <p:nvSpPr>
          <p:cNvPr id="13" name="Espace réservé du texte 2">
            <a:extLst>
              <a:ext uri="{FF2B5EF4-FFF2-40B4-BE49-F238E27FC236}">
                <a16:creationId xmlns:a16="http://schemas.microsoft.com/office/drawing/2014/main" id="{91EE7FDF-4327-B145-9C6C-46CE6D9CB4F1}"/>
              </a:ext>
            </a:extLst>
          </p:cNvPr>
          <p:cNvSpPr>
            <a:spLocks noGrp="1"/>
          </p:cNvSpPr>
          <p:nvPr>
            <p:ph type="body" sz="quarter" idx="13" hasCustomPrompt="1"/>
          </p:nvPr>
        </p:nvSpPr>
        <p:spPr>
          <a:xfrm>
            <a:off x="1589088" y="3579610"/>
            <a:ext cx="4656137" cy="939800"/>
          </a:xfrm>
          <a:prstGeom prst="rect">
            <a:avLst/>
          </a:prstGeom>
        </p:spPr>
        <p:txBody>
          <a:bodyPr lIns="360000">
            <a:noAutofit/>
          </a:bodyPr>
          <a:lstStyle>
            <a:lvl1pPr marL="0" indent="0">
              <a:buFontTx/>
              <a:buNone/>
              <a:defRPr sz="3000" b="1" i="0" baseline="0"/>
            </a:lvl1pPr>
          </a:lstStyle>
          <a:p>
            <a:r>
              <a:rPr lang="fr-FR" dirty="0"/>
              <a:t>Nom du chapitre</a:t>
            </a:r>
          </a:p>
        </p:txBody>
      </p:sp>
      <p:sp>
        <p:nvSpPr>
          <p:cNvPr id="2" name="Rectangle 1">
            <a:extLst>
              <a:ext uri="{FF2B5EF4-FFF2-40B4-BE49-F238E27FC236}">
                <a16:creationId xmlns:a16="http://schemas.microsoft.com/office/drawing/2014/main" id="{5CABA7EF-1129-4E09-B885-3F30FFFDBF45}"/>
              </a:ext>
            </a:extLst>
          </p:cNvPr>
          <p:cNvSpPr/>
          <p:nvPr userDrawn="1"/>
        </p:nvSpPr>
        <p:spPr>
          <a:xfrm>
            <a:off x="1484671" y="2543581"/>
            <a:ext cx="45719" cy="1975830"/>
          </a:xfrm>
          <a:prstGeom prst="rect">
            <a:avLst/>
          </a:prstGeom>
          <a:solidFill>
            <a:srgbClr val="EB4E5F"/>
          </a:solidFill>
          <a:ln>
            <a:solidFill>
              <a:srgbClr val="EB4E5F"/>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2391880359"/>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Texte 1">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0AAC897-24B6-4D0B-A5AC-40927E4166B7}"/>
              </a:ext>
            </a:extLst>
          </p:cNvPr>
          <p:cNvSpPr>
            <a:spLocks noGrp="1"/>
          </p:cNvSpPr>
          <p:nvPr>
            <p:ph type="title" hasCustomPrompt="1"/>
          </p:nvPr>
        </p:nvSpPr>
        <p:spPr/>
        <p:txBody>
          <a:bodyPr>
            <a:noAutofit/>
          </a:bodyPr>
          <a:lstStyle>
            <a:lvl1pPr>
              <a:defRPr/>
            </a:lvl1pPr>
          </a:lstStyle>
          <a:p>
            <a:r>
              <a:rPr lang="fr-FR" dirty="0"/>
              <a:t>Titre du chapitre</a:t>
            </a:r>
          </a:p>
        </p:txBody>
      </p:sp>
      <p:sp>
        <p:nvSpPr>
          <p:cNvPr id="6" name="Espace réservé du texte 6">
            <a:extLst>
              <a:ext uri="{FF2B5EF4-FFF2-40B4-BE49-F238E27FC236}">
                <a16:creationId xmlns:a16="http://schemas.microsoft.com/office/drawing/2014/main" id="{97FFA61D-1C7E-4B2C-A014-741379EE8754}"/>
              </a:ext>
            </a:extLst>
          </p:cNvPr>
          <p:cNvSpPr>
            <a:spLocks noGrp="1"/>
          </p:cNvSpPr>
          <p:nvPr>
            <p:ph type="body" sz="quarter" idx="13" hasCustomPrompt="1"/>
          </p:nvPr>
        </p:nvSpPr>
        <p:spPr>
          <a:xfrm>
            <a:off x="432000" y="1234655"/>
            <a:ext cx="8280000" cy="4605427"/>
          </a:xfrm>
        </p:spPr>
        <p:txBody>
          <a:bodyPr>
            <a:noAutofit/>
          </a:bodyPr>
          <a:lstStyle>
            <a:lvl1pPr>
              <a:defRPr/>
            </a:lvl1pPr>
            <a:lvl3pPr>
              <a:defRPr baseline="0">
                <a:solidFill>
                  <a:schemeClr val="accent2"/>
                </a:solidFill>
              </a:defRPr>
            </a:lvl3pPr>
            <a:lvl4pPr>
              <a:defRPr/>
            </a:lvl4pPr>
            <a:lvl5pPr>
              <a:defRPr/>
            </a:lvl5pPr>
            <a:lvl7pPr>
              <a:defRPr/>
            </a:lvl7pPr>
            <a:lvl8pPr>
              <a:defRPr/>
            </a:lvl8pPr>
            <a:lvl9pPr indent="-180000">
              <a:defRPr/>
            </a:lvl9pPr>
          </a:lstStyle>
          <a:p>
            <a:pPr lvl="2"/>
            <a:r>
              <a:rPr lang="fr-FR" dirty="0"/>
              <a:t>3. Titre</a:t>
            </a:r>
          </a:p>
          <a:p>
            <a:pPr lvl="6"/>
            <a:r>
              <a:rPr lang="fr-FR" dirty="0"/>
              <a:t>Votre texte. </a:t>
            </a:r>
          </a:p>
          <a:p>
            <a:pPr lvl="7"/>
            <a:r>
              <a:rPr lang="fr-FR" dirty="0"/>
              <a:t>Votre texte avec puce</a:t>
            </a:r>
          </a:p>
          <a:p>
            <a:pPr lvl="8"/>
            <a:r>
              <a:rPr lang="fr-FR" dirty="0"/>
              <a:t>Votre texte avec sous-puce</a:t>
            </a:r>
          </a:p>
          <a:p>
            <a:pPr lvl="4"/>
            <a:r>
              <a:rPr lang="fr-FR" dirty="0"/>
              <a:t>3.1 Sous-titre</a:t>
            </a:r>
          </a:p>
          <a:p>
            <a:pPr lvl="6"/>
            <a:r>
              <a:rPr lang="fr-FR" dirty="0"/>
              <a:t>Votre texte. </a:t>
            </a:r>
          </a:p>
          <a:p>
            <a:pPr lvl="7"/>
            <a:r>
              <a:rPr lang="fr-FR" dirty="0"/>
              <a:t>Votre texte avec puce</a:t>
            </a:r>
          </a:p>
          <a:p>
            <a:pPr lvl="8"/>
            <a:r>
              <a:rPr lang="fr-FR" dirty="0"/>
              <a:t>Votre texte avec sous-puce</a:t>
            </a:r>
          </a:p>
          <a:p>
            <a:pPr lvl="6"/>
            <a:endParaRPr lang="fr-FR" dirty="0"/>
          </a:p>
        </p:txBody>
      </p:sp>
      <p:sp>
        <p:nvSpPr>
          <p:cNvPr id="7" name="Espace réservé de la date 6">
            <a:extLst>
              <a:ext uri="{FF2B5EF4-FFF2-40B4-BE49-F238E27FC236}">
                <a16:creationId xmlns:a16="http://schemas.microsoft.com/office/drawing/2014/main" id="{0EA6AE2A-EA00-47F4-A1AF-0FEEFB96FFFD}"/>
              </a:ext>
            </a:extLst>
          </p:cNvPr>
          <p:cNvSpPr>
            <a:spLocks noGrp="1"/>
          </p:cNvSpPr>
          <p:nvPr>
            <p:ph type="dt" sz="half" idx="14"/>
          </p:nvPr>
        </p:nvSpPr>
        <p:spPr/>
        <p:txBody>
          <a:bodyPr/>
          <a:lstStyle/>
          <a:p>
            <a:r>
              <a:rPr lang="fr-FR">
                <a:solidFill>
                  <a:srgbClr val="EB4E5F"/>
                </a:solidFill>
              </a:rPr>
              <a:t>I  2020-2021  I</a:t>
            </a:r>
            <a:endParaRPr lang="fr-FR" dirty="0">
              <a:solidFill>
                <a:srgbClr val="EB4E5F"/>
              </a:solidFill>
            </a:endParaRPr>
          </a:p>
        </p:txBody>
      </p:sp>
      <p:sp>
        <p:nvSpPr>
          <p:cNvPr id="8" name="Espace réservé du pied de page 7">
            <a:extLst>
              <a:ext uri="{FF2B5EF4-FFF2-40B4-BE49-F238E27FC236}">
                <a16:creationId xmlns:a16="http://schemas.microsoft.com/office/drawing/2014/main" id="{29067769-2648-4F48-8880-9C09A613FA8D}"/>
              </a:ext>
            </a:extLst>
          </p:cNvPr>
          <p:cNvSpPr>
            <a:spLocks noGrp="1"/>
          </p:cNvSpPr>
          <p:nvPr>
            <p:ph type="ftr" sz="quarter" idx="15"/>
          </p:nvPr>
        </p:nvSpPr>
        <p:spPr/>
        <p:txBody>
          <a:bodyPr/>
          <a:lstStyle/>
          <a:p>
            <a:r>
              <a:rPr lang="fr-FR"/>
              <a:t>International Financial Accounting #1</a:t>
            </a:r>
            <a:endParaRPr lang="fr-FR" dirty="0"/>
          </a:p>
        </p:txBody>
      </p:sp>
      <p:sp>
        <p:nvSpPr>
          <p:cNvPr id="9" name="Espace réservé du numéro de diapositive 8">
            <a:extLst>
              <a:ext uri="{FF2B5EF4-FFF2-40B4-BE49-F238E27FC236}">
                <a16:creationId xmlns:a16="http://schemas.microsoft.com/office/drawing/2014/main" id="{23A531E3-46A0-488A-B76B-5B2F4F18AD0B}"/>
              </a:ext>
            </a:extLst>
          </p:cNvPr>
          <p:cNvSpPr>
            <a:spLocks noGrp="1"/>
          </p:cNvSpPr>
          <p:nvPr>
            <p:ph type="sldNum" sz="quarter" idx="16"/>
          </p:nvPr>
        </p:nvSpPr>
        <p:spPr/>
        <p:txBody>
          <a:bodyPr/>
          <a:lstStyle/>
          <a:p>
            <a:fld id="{2B623574-9FE8-49F6-A313-28ADE217C817}" type="slidenum">
              <a:rPr lang="fr-FR" smtClean="0"/>
              <a:pPr/>
              <a:t>‹#›</a:t>
            </a:fld>
            <a:endParaRPr lang="fr-FR"/>
          </a:p>
        </p:txBody>
      </p:sp>
    </p:spTree>
    <p:extLst>
      <p:ext uri="{BB962C8B-B14F-4D97-AF65-F5344CB8AC3E}">
        <p14:creationId xmlns:p14="http://schemas.microsoft.com/office/powerpoint/2010/main" val="33941602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381F556-408F-4600-A0FD-34FFFA46FAFF}" type="datetimeFigureOut">
              <a:rPr lang="en-IE" smtClean="0"/>
              <a:t>18/09/2021</a:t>
            </a:fld>
            <a:endParaRPr lang="en-IE"/>
          </a:p>
        </p:txBody>
      </p:sp>
      <p:sp>
        <p:nvSpPr>
          <p:cNvPr id="3" name="Footer Placeholder 2"/>
          <p:cNvSpPr>
            <a:spLocks noGrp="1"/>
          </p:cNvSpPr>
          <p:nvPr>
            <p:ph type="ftr" sz="quarter" idx="11"/>
          </p:nvPr>
        </p:nvSpPr>
        <p:spPr/>
        <p:txBody>
          <a:bodyPr/>
          <a:lstStyle/>
          <a:p>
            <a:r>
              <a:rPr lang="en-US"/>
              <a:t>Financial Accounting, 7e Stice/Stice, 2006 © Thomson</a:t>
            </a:r>
          </a:p>
          <a:p>
            <a:endParaRPr lang="en-US"/>
          </a:p>
        </p:txBody>
      </p:sp>
      <p:sp>
        <p:nvSpPr>
          <p:cNvPr id="4" name="Slide Number Placeholder 3"/>
          <p:cNvSpPr>
            <a:spLocks noGrp="1"/>
          </p:cNvSpPr>
          <p:nvPr>
            <p:ph type="sldNum" sz="quarter" idx="12"/>
          </p:nvPr>
        </p:nvSpPr>
        <p:spPr/>
        <p:txBody>
          <a:bodyPr/>
          <a:lstStyle/>
          <a:p>
            <a:fld id="{55ABC302-863E-46F1-89AD-E6A4EE2B4BD6}" type="slidenum">
              <a:rPr lang="en-US" smtClean="0"/>
              <a:pPr/>
              <a:t>‹#›</a:t>
            </a:fld>
            <a:endParaRPr lang="en-US"/>
          </a:p>
        </p:txBody>
      </p:sp>
    </p:spTree>
    <p:extLst>
      <p:ext uri="{BB962C8B-B14F-4D97-AF65-F5344CB8AC3E}">
        <p14:creationId xmlns:p14="http://schemas.microsoft.com/office/powerpoint/2010/main" val="33851086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E"/>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4" name="Date Placeholder 3"/>
          <p:cNvSpPr>
            <a:spLocks noGrp="1"/>
          </p:cNvSpPr>
          <p:nvPr>
            <p:ph type="dt" sz="half" idx="10"/>
          </p:nvPr>
        </p:nvSpPr>
        <p:spPr/>
        <p:txBody>
          <a:bodyPr/>
          <a:lstStyle/>
          <a:p>
            <a:fld id="{3381F556-408F-4600-A0FD-34FFFA46FAFF}" type="datetimeFigureOut">
              <a:rPr lang="en-IE" smtClean="0"/>
              <a:t>18/09/2021</a:t>
            </a:fld>
            <a:endParaRPr lang="en-IE"/>
          </a:p>
        </p:txBody>
      </p:sp>
      <p:sp>
        <p:nvSpPr>
          <p:cNvPr id="5" name="Footer Placeholder 4"/>
          <p:cNvSpPr>
            <a:spLocks noGrp="1"/>
          </p:cNvSpPr>
          <p:nvPr>
            <p:ph type="ftr" sz="quarter" idx="11"/>
          </p:nvPr>
        </p:nvSpPr>
        <p:spPr/>
        <p:txBody>
          <a:bodyPr/>
          <a:lstStyle/>
          <a:p>
            <a:r>
              <a:rPr lang="en-US"/>
              <a:t>Financial Accounting, 7e Stice/Stice, 2006 © Thomson</a:t>
            </a:r>
          </a:p>
          <a:p>
            <a:endParaRPr lang="en-US"/>
          </a:p>
        </p:txBody>
      </p:sp>
      <p:sp>
        <p:nvSpPr>
          <p:cNvPr id="6" name="Slide Number Placeholder 5"/>
          <p:cNvSpPr>
            <a:spLocks noGrp="1"/>
          </p:cNvSpPr>
          <p:nvPr>
            <p:ph type="sldNum" sz="quarter" idx="12"/>
          </p:nvPr>
        </p:nvSpPr>
        <p:spPr/>
        <p:txBody>
          <a:bodyPr/>
          <a:lstStyle/>
          <a:p>
            <a:fld id="{FA2901BB-89DA-4994-B1B3-9D4046FBCB96}" type="slidenum">
              <a:rPr lang="en-US" smtClean="0"/>
              <a:pPr/>
              <a:t>‹#›</a:t>
            </a:fld>
            <a:endParaRPr lang="en-US"/>
          </a:p>
        </p:txBody>
      </p:sp>
    </p:spTree>
    <p:extLst>
      <p:ext uri="{BB962C8B-B14F-4D97-AF65-F5344CB8AC3E}">
        <p14:creationId xmlns:p14="http://schemas.microsoft.com/office/powerpoint/2010/main" val="865897114"/>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1.emf"/><Relationship Id="rId4" Type="http://schemas.openxmlformats.org/officeDocument/2006/relationships/theme" Target="../theme/theme1.xml"/></Relationships>
</file>

<file path=ppt/slideMasters/_rels/slideMaster10.xml.rels><?xml version="1.0" encoding="UTF-8" standalone="yes"?>
<Relationships xmlns="http://schemas.openxmlformats.org/package/2006/relationships"><Relationship Id="rId3" Type="http://schemas.openxmlformats.org/officeDocument/2006/relationships/slideLayout" Target="../slideLayouts/slideLayout31.xml"/><Relationship Id="rId2" Type="http://schemas.openxmlformats.org/officeDocument/2006/relationships/slideLayout" Target="../slideLayouts/slideLayout30.xml"/><Relationship Id="rId1" Type="http://schemas.openxmlformats.org/officeDocument/2006/relationships/slideLayout" Target="../slideLayouts/slideLayout29.xml"/><Relationship Id="rId5" Type="http://schemas.openxmlformats.org/officeDocument/2006/relationships/image" Target="../media/image1.emf"/><Relationship Id="rId4" Type="http://schemas.openxmlformats.org/officeDocument/2006/relationships/theme" Target="../theme/theme10.xml"/></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1.emf"/><Relationship Id="rId3" Type="http://schemas.openxmlformats.org/officeDocument/2006/relationships/slideLayout" Target="../slideLayouts/slideLayout6.xml"/><Relationship Id="rId7" Type="http://schemas.openxmlformats.org/officeDocument/2006/relationships/theme" Target="../theme/theme2.xml"/><Relationship Id="rId2" Type="http://schemas.openxmlformats.org/officeDocument/2006/relationships/slideLayout" Target="../slideLayouts/slideLayout5.xml"/><Relationship Id="rId1" Type="http://schemas.openxmlformats.org/officeDocument/2006/relationships/slideLayout" Target="../slideLayouts/slideLayout4.xml"/><Relationship Id="rId6" Type="http://schemas.openxmlformats.org/officeDocument/2006/relationships/slideLayout" Target="../slideLayouts/slideLayout9.xml"/><Relationship Id="rId5" Type="http://schemas.openxmlformats.org/officeDocument/2006/relationships/slideLayout" Target="../slideLayouts/slideLayout8.xml"/><Relationship Id="rId4" Type="http://schemas.openxmlformats.org/officeDocument/2006/relationships/slideLayout" Target="../slideLayouts/slideLayout7.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11.xml"/><Relationship Id="rId1" Type="http://schemas.openxmlformats.org/officeDocument/2006/relationships/slideLayout" Target="../slideLayouts/slideLayout10.xml"/><Relationship Id="rId4" Type="http://schemas.openxmlformats.org/officeDocument/2006/relationships/image" Target="../media/image1.emf"/></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theme" Target="../theme/theme4.xml"/><Relationship Id="rId1" Type="http://schemas.openxmlformats.org/officeDocument/2006/relationships/slideLayout" Target="../slideLayouts/slideLayout12.xml"/></Relationships>
</file>

<file path=ppt/slideMasters/_rels/slideMaster5.xml.rels><?xml version="1.0" encoding="UTF-8" standalone="yes"?>
<Relationships xmlns="http://schemas.openxmlformats.org/package/2006/relationships"><Relationship Id="rId3" Type="http://schemas.openxmlformats.org/officeDocument/2006/relationships/slideLayout" Target="../slideLayouts/slideLayout15.xml"/><Relationship Id="rId7" Type="http://schemas.openxmlformats.org/officeDocument/2006/relationships/image" Target="../media/image3.emf"/><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image" Target="../media/image2.jpg"/><Relationship Id="rId5" Type="http://schemas.openxmlformats.org/officeDocument/2006/relationships/theme" Target="../theme/theme5.xml"/><Relationship Id="rId4" Type="http://schemas.openxmlformats.org/officeDocument/2006/relationships/slideLayout" Target="../slideLayouts/slideLayout16.xml"/></Relationships>
</file>

<file path=ppt/slideMasters/_rels/slideMaster6.xml.rels><?xml version="1.0" encoding="UTF-8" standalone="yes"?>
<Relationships xmlns="http://schemas.openxmlformats.org/package/2006/relationships"><Relationship Id="rId3" Type="http://schemas.openxmlformats.org/officeDocument/2006/relationships/slideLayout" Target="../slideLayouts/slideLayout19.xml"/><Relationship Id="rId7" Type="http://schemas.openxmlformats.org/officeDocument/2006/relationships/image" Target="../media/image7.emf"/><Relationship Id="rId2" Type="http://schemas.openxmlformats.org/officeDocument/2006/relationships/slideLayout" Target="../slideLayouts/slideLayout18.xml"/><Relationship Id="rId1" Type="http://schemas.openxmlformats.org/officeDocument/2006/relationships/slideLayout" Target="../slideLayouts/slideLayout17.xml"/><Relationship Id="rId6" Type="http://schemas.openxmlformats.org/officeDocument/2006/relationships/image" Target="../media/image2.jpg"/><Relationship Id="rId5" Type="http://schemas.openxmlformats.org/officeDocument/2006/relationships/theme" Target="../theme/theme6.xml"/><Relationship Id="rId4" Type="http://schemas.openxmlformats.org/officeDocument/2006/relationships/slideLayout" Target="../slideLayouts/slideLayout20.xml"/></Relationships>
</file>

<file path=ppt/slideMasters/_rels/slideMaster7.xml.rels><?xml version="1.0" encoding="UTF-8" standalone="yes"?>
<Relationships xmlns="http://schemas.openxmlformats.org/package/2006/relationships"><Relationship Id="rId3" Type="http://schemas.openxmlformats.org/officeDocument/2006/relationships/slideLayout" Target="../slideLayouts/slideLayout23.xml"/><Relationship Id="rId2" Type="http://schemas.openxmlformats.org/officeDocument/2006/relationships/slideLayout" Target="../slideLayouts/slideLayout22.xml"/><Relationship Id="rId1" Type="http://schemas.openxmlformats.org/officeDocument/2006/relationships/slideLayout" Target="../slideLayouts/slideLayout21.xml"/><Relationship Id="rId6" Type="http://schemas.openxmlformats.org/officeDocument/2006/relationships/image" Target="../media/image9.emf"/><Relationship Id="rId5" Type="http://schemas.openxmlformats.org/officeDocument/2006/relationships/image" Target="../media/image8.jpg"/><Relationship Id="rId4" Type="http://schemas.openxmlformats.org/officeDocument/2006/relationships/theme" Target="../theme/theme7.xml"/></Relationships>
</file>

<file path=ppt/slideMasters/_rels/slideMaster8.xml.rels><?xml version="1.0" encoding="UTF-8" standalone="yes"?>
<Relationships xmlns="http://schemas.openxmlformats.org/package/2006/relationships"><Relationship Id="rId3" Type="http://schemas.openxmlformats.org/officeDocument/2006/relationships/slideLayout" Target="../slideLayouts/slideLayout26.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image" Target="../media/image9.emf"/><Relationship Id="rId5" Type="http://schemas.openxmlformats.org/officeDocument/2006/relationships/image" Target="../media/image13.jpg"/><Relationship Id="rId4" Type="http://schemas.openxmlformats.org/officeDocument/2006/relationships/theme" Target="../theme/theme8.xml"/></Relationships>
</file>

<file path=ppt/slideMasters/_rels/slideMaster9.xml.rels><?xml version="1.0" encoding="UTF-8" standalone="yes"?>
<Relationships xmlns="http://schemas.openxmlformats.org/package/2006/relationships"><Relationship Id="rId3" Type="http://schemas.openxmlformats.org/officeDocument/2006/relationships/theme" Target="../theme/theme9.xml"/><Relationship Id="rId2" Type="http://schemas.openxmlformats.org/officeDocument/2006/relationships/slideLayout" Target="../slideLayouts/slideLayout28.xml"/><Relationship Id="rId1" Type="http://schemas.openxmlformats.org/officeDocument/2006/relationships/slideLayout" Target="../slideLayouts/slideLayout27.xml"/><Relationship Id="rId4"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 name="Espace réservé du texte 2">
            <a:extLst>
              <a:ext uri="{FF2B5EF4-FFF2-40B4-BE49-F238E27FC236}">
                <a16:creationId xmlns:a16="http://schemas.microsoft.com/office/drawing/2014/main" id="{E2146FD3-EBDC-7646-9DFB-DC2F290F742C}"/>
              </a:ext>
            </a:extLst>
          </p:cNvPr>
          <p:cNvSpPr>
            <a:spLocks noGrp="1"/>
          </p:cNvSpPr>
          <p:nvPr>
            <p:ph type="body" idx="1"/>
          </p:nvPr>
        </p:nvSpPr>
        <p:spPr>
          <a:xfrm>
            <a:off x="0" y="1340939"/>
            <a:ext cx="9133913" cy="4271584"/>
          </a:xfrm>
          <a:prstGeom prst="rect">
            <a:avLst/>
          </a:prstGeom>
        </p:spPr>
        <p:txBody>
          <a:bodyPr vert="horz" lIns="540000" tIns="46800" rIns="540000" bIns="45720" rtlCol="0">
            <a:normAutofit/>
          </a:bodyPr>
          <a:lstStyle/>
          <a:p>
            <a:pPr lvl="0"/>
            <a:r>
              <a:rPr lang="fr-FR" dirty="0"/>
              <a:t>Titre H1</a:t>
            </a:r>
          </a:p>
          <a:p>
            <a:pPr lvl="1"/>
            <a:r>
              <a:rPr lang="fr-FR" dirty="0"/>
              <a:t>Titre H2</a:t>
            </a:r>
          </a:p>
          <a:p>
            <a:pPr lvl="2"/>
            <a:r>
              <a:rPr lang="fr-FR" dirty="0"/>
              <a:t>Titre H3</a:t>
            </a:r>
          </a:p>
          <a:p>
            <a:pPr lvl="3"/>
            <a:r>
              <a:rPr lang="fr-FR" dirty="0"/>
              <a:t>Titre H4</a:t>
            </a:r>
          </a:p>
          <a:p>
            <a:pPr lvl="4"/>
            <a:r>
              <a:rPr lang="fr-FR" dirty="0"/>
              <a:t>Titre H5</a:t>
            </a:r>
          </a:p>
          <a:p>
            <a:pPr lvl="5"/>
            <a:r>
              <a:rPr lang="fr-FR" dirty="0"/>
              <a:t>Pied de page</a:t>
            </a:r>
          </a:p>
          <a:p>
            <a:pPr lvl="6"/>
            <a:r>
              <a:rPr lang="fr-FR" dirty="0"/>
              <a:t>Texte P</a:t>
            </a:r>
          </a:p>
          <a:p>
            <a:pPr lvl="7"/>
            <a:r>
              <a:rPr lang="fr-FR" dirty="0"/>
              <a:t>Texte LI</a:t>
            </a:r>
          </a:p>
          <a:p>
            <a:pPr lvl="8"/>
            <a:r>
              <a:rPr lang="fr-FR" dirty="0"/>
              <a:t>Texte UL</a:t>
            </a:r>
          </a:p>
        </p:txBody>
      </p:sp>
      <p:cxnSp>
        <p:nvCxnSpPr>
          <p:cNvPr id="24" name="Connecteur droit 23">
            <a:extLst>
              <a:ext uri="{FF2B5EF4-FFF2-40B4-BE49-F238E27FC236}">
                <a16:creationId xmlns:a16="http://schemas.microsoft.com/office/drawing/2014/main" id="{58E789B0-A888-6749-B400-F148EE28317A}"/>
              </a:ext>
            </a:extLst>
          </p:cNvPr>
          <p:cNvCxnSpPr/>
          <p:nvPr/>
        </p:nvCxnSpPr>
        <p:spPr>
          <a:xfrm>
            <a:off x="-13449" y="845307"/>
            <a:ext cx="9157449"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25" name="Rectangle 24">
            <a:extLst>
              <a:ext uri="{FF2B5EF4-FFF2-40B4-BE49-F238E27FC236}">
                <a16:creationId xmlns:a16="http://schemas.microsoft.com/office/drawing/2014/main" id="{28750D12-C684-6140-90CC-844D692660C3}"/>
              </a:ext>
            </a:extLst>
          </p:cNvPr>
          <p:cNvSpPr/>
          <p:nvPr/>
        </p:nvSpPr>
        <p:spPr>
          <a:xfrm>
            <a:off x="7200000" y="0"/>
            <a:ext cx="1944000" cy="85105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26" name="Image 25">
            <a:extLst>
              <a:ext uri="{FF2B5EF4-FFF2-40B4-BE49-F238E27FC236}">
                <a16:creationId xmlns:a16="http://schemas.microsoft.com/office/drawing/2014/main" id="{F6085B4C-0BE0-BD4B-9A3D-017AF6E017CE}"/>
              </a:ext>
            </a:extLst>
          </p:cNvPr>
          <p:cNvPicPr>
            <a:picLocks noChangeAspect="1"/>
          </p:cNvPicPr>
          <p:nvPr/>
        </p:nvPicPr>
        <p:blipFill>
          <a:blip r:embed="rId5"/>
          <a:stretch>
            <a:fillRect/>
          </a:stretch>
        </p:blipFill>
        <p:spPr>
          <a:xfrm>
            <a:off x="7386066" y="219745"/>
            <a:ext cx="1498600" cy="406400"/>
          </a:xfrm>
          <a:prstGeom prst="rect">
            <a:avLst/>
          </a:prstGeom>
        </p:spPr>
      </p:pic>
      <p:sp>
        <p:nvSpPr>
          <p:cNvPr id="6" name="Espace réservé du titre 1">
            <a:extLst>
              <a:ext uri="{FF2B5EF4-FFF2-40B4-BE49-F238E27FC236}">
                <a16:creationId xmlns:a16="http://schemas.microsoft.com/office/drawing/2014/main" id="{E584223F-F2C6-E542-B652-CA9B99E162E9}"/>
              </a:ext>
            </a:extLst>
          </p:cNvPr>
          <p:cNvSpPr>
            <a:spLocks noGrp="1"/>
          </p:cNvSpPr>
          <p:nvPr>
            <p:ph type="title"/>
          </p:nvPr>
        </p:nvSpPr>
        <p:spPr>
          <a:xfrm>
            <a:off x="1" y="152945"/>
            <a:ext cx="7200000" cy="540000"/>
          </a:xfrm>
          <a:prstGeom prst="rect">
            <a:avLst/>
          </a:prstGeom>
        </p:spPr>
        <p:txBody>
          <a:bodyPr vert="horz" lIns="540000" tIns="45720" rIns="180000" bIns="45720" rtlCol="0" anchor="ctr">
            <a:noAutofit/>
          </a:bodyPr>
          <a:lstStyle/>
          <a:p>
            <a:r>
              <a:rPr lang="fr-FR" dirty="0"/>
              <a:t>Titre du chapitre</a:t>
            </a:r>
          </a:p>
        </p:txBody>
      </p:sp>
      <p:sp>
        <p:nvSpPr>
          <p:cNvPr id="9" name="Espace réservé de la date 8">
            <a:extLst>
              <a:ext uri="{FF2B5EF4-FFF2-40B4-BE49-F238E27FC236}">
                <a16:creationId xmlns:a16="http://schemas.microsoft.com/office/drawing/2014/main" id="{6C2BB36A-B938-4142-B789-EF3F793C3933}"/>
              </a:ext>
            </a:extLst>
          </p:cNvPr>
          <p:cNvSpPr>
            <a:spLocks noGrp="1"/>
          </p:cNvSpPr>
          <p:nvPr>
            <p:ph type="dt" sz="half" idx="2"/>
          </p:nvPr>
        </p:nvSpPr>
        <p:spPr>
          <a:xfrm>
            <a:off x="6096000" y="6339928"/>
            <a:ext cx="2057400" cy="365125"/>
          </a:xfrm>
          <a:prstGeom prst="rect">
            <a:avLst/>
          </a:prstGeom>
        </p:spPr>
        <p:txBody>
          <a:bodyPr vert="horz" lIns="91440" tIns="45720" rIns="91440" bIns="45720" rtlCol="0" anchor="ctr"/>
          <a:lstStyle>
            <a:lvl1pPr algn="ctr">
              <a:lnSpc>
                <a:spcPts val="1200"/>
              </a:lnSpc>
              <a:spcBef>
                <a:spcPts val="600"/>
              </a:spcBef>
              <a:spcAft>
                <a:spcPts val="600"/>
              </a:spcAft>
              <a:defRPr sz="1130" b="1">
                <a:solidFill>
                  <a:schemeClr val="tx1"/>
                </a:solidFill>
              </a:defRPr>
            </a:lvl1pPr>
          </a:lstStyle>
          <a:p>
            <a:r>
              <a:rPr lang="fr-FR">
                <a:solidFill>
                  <a:srgbClr val="EB4E5F"/>
                </a:solidFill>
              </a:rPr>
              <a:t>I  2020-2021  I</a:t>
            </a:r>
            <a:endParaRPr lang="fr-FR" dirty="0">
              <a:solidFill>
                <a:srgbClr val="EB4E5F"/>
              </a:solidFill>
            </a:endParaRPr>
          </a:p>
        </p:txBody>
      </p:sp>
      <p:sp>
        <p:nvSpPr>
          <p:cNvPr id="10" name="Espace réservé du pied de page 9">
            <a:extLst>
              <a:ext uri="{FF2B5EF4-FFF2-40B4-BE49-F238E27FC236}">
                <a16:creationId xmlns:a16="http://schemas.microsoft.com/office/drawing/2014/main" id="{E0A9918E-8E16-411F-8B92-1375F89CAF62}"/>
              </a:ext>
            </a:extLst>
          </p:cNvPr>
          <p:cNvSpPr>
            <a:spLocks noGrp="1"/>
          </p:cNvSpPr>
          <p:nvPr>
            <p:ph type="ftr" sz="quarter" idx="3"/>
          </p:nvPr>
        </p:nvSpPr>
        <p:spPr>
          <a:xfrm>
            <a:off x="0" y="6339930"/>
            <a:ext cx="6096000" cy="365125"/>
          </a:xfrm>
          <a:prstGeom prst="rect">
            <a:avLst/>
          </a:prstGeom>
        </p:spPr>
        <p:txBody>
          <a:bodyPr vert="horz" lIns="360000" tIns="45720" rIns="91440" bIns="45720" rtlCol="0" anchor="ctr"/>
          <a:lstStyle>
            <a:lvl1pPr algn="l">
              <a:lnSpc>
                <a:spcPts val="1200"/>
              </a:lnSpc>
              <a:spcBef>
                <a:spcPts val="600"/>
              </a:spcBef>
              <a:spcAft>
                <a:spcPts val="600"/>
              </a:spcAft>
              <a:defRPr sz="1130" b="1">
                <a:solidFill>
                  <a:schemeClr val="tx1"/>
                </a:solidFill>
              </a:defRPr>
            </a:lvl1pPr>
          </a:lstStyle>
          <a:p>
            <a:r>
              <a:rPr lang="fr-FR"/>
              <a:t>International Financial Accounting #1</a:t>
            </a:r>
            <a:endParaRPr lang="fr-FR" dirty="0"/>
          </a:p>
        </p:txBody>
      </p:sp>
      <p:sp>
        <p:nvSpPr>
          <p:cNvPr id="11" name="Espace réservé du numéro de diapositive 10">
            <a:extLst>
              <a:ext uri="{FF2B5EF4-FFF2-40B4-BE49-F238E27FC236}">
                <a16:creationId xmlns:a16="http://schemas.microsoft.com/office/drawing/2014/main" id="{22CA0DA1-6F4A-4880-B1D2-DE2DE51FD245}"/>
              </a:ext>
            </a:extLst>
          </p:cNvPr>
          <p:cNvSpPr>
            <a:spLocks noGrp="1"/>
          </p:cNvSpPr>
          <p:nvPr>
            <p:ph type="sldNum" sz="quarter" idx="4"/>
          </p:nvPr>
        </p:nvSpPr>
        <p:spPr>
          <a:xfrm>
            <a:off x="8153400" y="6339929"/>
            <a:ext cx="980513" cy="365125"/>
          </a:xfrm>
          <a:prstGeom prst="rect">
            <a:avLst/>
          </a:prstGeom>
        </p:spPr>
        <p:txBody>
          <a:bodyPr vert="horz" lIns="90000" tIns="45720" rIns="360000" bIns="45720" rtlCol="0" anchor="ctr"/>
          <a:lstStyle>
            <a:lvl1pPr algn="r">
              <a:lnSpc>
                <a:spcPts val="1200"/>
              </a:lnSpc>
              <a:spcBef>
                <a:spcPts val="600"/>
              </a:spcBef>
              <a:spcAft>
                <a:spcPts val="600"/>
              </a:spcAft>
              <a:defRPr sz="1130" b="1">
                <a:solidFill>
                  <a:schemeClr val="tx1"/>
                </a:solidFill>
              </a:defRPr>
            </a:lvl1pPr>
          </a:lstStyle>
          <a:p>
            <a:fld id="{2B623574-9FE8-49F6-A313-28ADE217C817}" type="slidenum">
              <a:rPr lang="fr-FR" smtClean="0"/>
              <a:pPr/>
              <a:t>‹#›</a:t>
            </a:fld>
            <a:endParaRPr lang="fr-FR"/>
          </a:p>
        </p:txBody>
      </p:sp>
      <p:cxnSp>
        <p:nvCxnSpPr>
          <p:cNvPr id="12" name="Connecteur droit 11">
            <a:extLst>
              <a:ext uri="{FF2B5EF4-FFF2-40B4-BE49-F238E27FC236}">
                <a16:creationId xmlns:a16="http://schemas.microsoft.com/office/drawing/2014/main" id="{60343789-C8A9-4B0B-B455-25945BED2B5E}"/>
              </a:ext>
            </a:extLst>
          </p:cNvPr>
          <p:cNvCxnSpPr/>
          <p:nvPr/>
        </p:nvCxnSpPr>
        <p:spPr>
          <a:xfrm>
            <a:off x="-13449" y="6179481"/>
            <a:ext cx="9157449"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5959393"/>
      </p:ext>
    </p:extLst>
  </p:cSld>
  <p:clrMap bg1="lt1" tx1="dk1" bg2="lt2" tx2="dk2" accent1="accent1" accent2="accent2" accent3="accent3" accent4="accent4" accent5="accent5" accent6="accent6" hlink="hlink" folHlink="folHlink"/>
  <p:sldLayoutIdLst>
    <p:sldLayoutId id="2147483736" r:id="rId1"/>
    <p:sldLayoutId id="2147483739" r:id="rId2"/>
    <p:sldLayoutId id="2147483738" r:id="rId3"/>
  </p:sldLayoutIdLst>
  <p:hf hdr="0"/>
  <p:txStyles>
    <p:titleStyle>
      <a:lvl1pPr algn="l" defTabSz="914400" rtl="0" eaLnBrk="1" fontAlgn="t" latinLnBrk="0" hangingPunct="1">
        <a:lnSpc>
          <a:spcPts val="2200"/>
        </a:lnSpc>
        <a:spcBef>
          <a:spcPts val="0"/>
        </a:spcBef>
        <a:spcAft>
          <a:spcPts val="800"/>
        </a:spcAft>
        <a:buNone/>
        <a:defRPr sz="2000" b="1" i="0" kern="1200" baseline="0">
          <a:solidFill>
            <a:srgbClr val="B11B39"/>
          </a:solidFill>
          <a:latin typeface="Century Gothic" panose="020B0502020202020204" pitchFamily="34" charset="0"/>
          <a:ea typeface="+mj-ea"/>
          <a:cs typeface="+mj-cs"/>
        </a:defRPr>
      </a:lvl1pPr>
    </p:titleStyle>
    <p:bodyStyle>
      <a:lvl1pPr marL="0" indent="0" algn="l" defTabSz="914400" rtl="0" eaLnBrk="1" latinLnBrk="0" hangingPunct="1">
        <a:lnSpc>
          <a:spcPts val="3000"/>
        </a:lnSpc>
        <a:spcBef>
          <a:spcPts val="0"/>
        </a:spcBef>
        <a:spcAft>
          <a:spcPts val="1400"/>
        </a:spcAft>
        <a:buFontTx/>
        <a:buNone/>
        <a:defRPr sz="3000" b="1" kern="1200" baseline="0">
          <a:solidFill>
            <a:srgbClr val="EB4E5F"/>
          </a:solidFill>
          <a:latin typeface="+mn-lt"/>
          <a:ea typeface="+mn-ea"/>
          <a:cs typeface="+mn-cs"/>
        </a:defRPr>
      </a:lvl1pPr>
      <a:lvl2pPr marL="0" indent="0" algn="l" defTabSz="914400" rtl="0" eaLnBrk="1" latinLnBrk="0" hangingPunct="1">
        <a:lnSpc>
          <a:spcPts val="2300"/>
        </a:lnSpc>
        <a:spcBef>
          <a:spcPts val="0"/>
        </a:spcBef>
        <a:spcAft>
          <a:spcPts val="1400"/>
        </a:spcAft>
        <a:buFontTx/>
        <a:buNone/>
        <a:defRPr sz="2300" b="1" kern="1200">
          <a:solidFill>
            <a:schemeClr val="tx1"/>
          </a:solidFill>
          <a:latin typeface="+mn-lt"/>
          <a:ea typeface="+mn-ea"/>
          <a:cs typeface="+mn-cs"/>
        </a:defRPr>
      </a:lvl2pPr>
      <a:lvl3pPr marL="0" indent="0" algn="l" defTabSz="914400" rtl="0" eaLnBrk="1" latinLnBrk="0" hangingPunct="1">
        <a:lnSpc>
          <a:spcPts val="2200"/>
        </a:lnSpc>
        <a:spcBef>
          <a:spcPts val="0"/>
        </a:spcBef>
        <a:spcAft>
          <a:spcPts val="800"/>
        </a:spcAft>
        <a:buFontTx/>
        <a:buNone/>
        <a:defRPr sz="2000" b="1" kern="1200" baseline="0">
          <a:solidFill>
            <a:schemeClr val="accent3"/>
          </a:solidFill>
          <a:latin typeface="+mn-lt"/>
          <a:ea typeface="+mn-ea"/>
          <a:cs typeface="+mn-cs"/>
        </a:defRPr>
      </a:lvl3pPr>
      <a:lvl4pPr marL="0" indent="0" algn="l" defTabSz="914400" rtl="0" eaLnBrk="1" latinLnBrk="0" hangingPunct="1">
        <a:lnSpc>
          <a:spcPts val="2000"/>
        </a:lnSpc>
        <a:spcBef>
          <a:spcPts val="600"/>
        </a:spcBef>
        <a:spcAft>
          <a:spcPts val="600"/>
        </a:spcAft>
        <a:buFontTx/>
        <a:buNone/>
        <a:defRPr sz="1800" b="1" kern="1200">
          <a:solidFill>
            <a:srgbClr val="EB4E5F"/>
          </a:solidFill>
          <a:latin typeface="+mn-lt"/>
          <a:ea typeface="+mn-ea"/>
          <a:cs typeface="+mn-cs"/>
        </a:defRPr>
      </a:lvl4pPr>
      <a:lvl5pPr marL="0" indent="0" algn="l" defTabSz="914400" rtl="0" eaLnBrk="1" latinLnBrk="0" hangingPunct="1">
        <a:lnSpc>
          <a:spcPts val="1900"/>
        </a:lnSpc>
        <a:spcBef>
          <a:spcPts val="1400"/>
        </a:spcBef>
        <a:spcAft>
          <a:spcPts val="600"/>
        </a:spcAft>
        <a:buFontTx/>
        <a:buNone/>
        <a:defRPr sz="1600" b="1" kern="1200">
          <a:solidFill>
            <a:schemeClr val="tx1"/>
          </a:solidFill>
          <a:latin typeface="+mn-lt"/>
          <a:ea typeface="+mn-ea"/>
          <a:cs typeface="+mn-cs"/>
        </a:defRPr>
      </a:lvl5pPr>
      <a:lvl6pPr marL="0" indent="0" algn="l" defTabSz="914400" rtl="0" eaLnBrk="1" latinLnBrk="0" hangingPunct="1">
        <a:lnSpc>
          <a:spcPts val="1200"/>
        </a:lnSpc>
        <a:spcBef>
          <a:spcPts val="600"/>
        </a:spcBef>
        <a:spcAft>
          <a:spcPts val="600"/>
        </a:spcAft>
        <a:buFontTx/>
        <a:buNone/>
        <a:defRPr sz="1130" b="1" kern="1200">
          <a:solidFill>
            <a:schemeClr val="tx1"/>
          </a:solidFill>
          <a:latin typeface="+mn-lt"/>
          <a:ea typeface="+mn-ea"/>
          <a:cs typeface="+mn-cs"/>
        </a:defRPr>
      </a:lvl6pPr>
      <a:lvl7pPr marL="0" indent="0" algn="l" defTabSz="914400" rtl="0" eaLnBrk="1" latinLnBrk="0" hangingPunct="1">
        <a:lnSpc>
          <a:spcPts val="1900"/>
        </a:lnSpc>
        <a:spcBef>
          <a:spcPts val="1200"/>
        </a:spcBef>
        <a:buFontTx/>
        <a:buNone/>
        <a:defRPr sz="1600" kern="1200">
          <a:solidFill>
            <a:schemeClr val="tx1"/>
          </a:solidFill>
          <a:latin typeface="Corbel" panose="020B0503020204020204" pitchFamily="34" charset="0"/>
          <a:ea typeface="+mn-ea"/>
          <a:cs typeface="+mn-cs"/>
        </a:defRPr>
      </a:lvl7pPr>
      <a:lvl8pPr marL="180000" indent="-180000" algn="l" defTabSz="914400" rtl="0" eaLnBrk="1" latinLnBrk="0" hangingPunct="1">
        <a:lnSpc>
          <a:spcPts val="1900"/>
        </a:lnSpc>
        <a:spcBef>
          <a:spcPts val="800"/>
        </a:spcBef>
        <a:buClr>
          <a:srgbClr val="EB4E5F"/>
        </a:buClr>
        <a:buFont typeface="Arial" panose="020B0604020202020204" pitchFamily="34" charset="0"/>
        <a:buChar char="•"/>
        <a:defRPr sz="1600" kern="1200">
          <a:solidFill>
            <a:schemeClr val="tx1"/>
          </a:solidFill>
          <a:latin typeface="Corbel" panose="020B0503020204020204" pitchFamily="34" charset="0"/>
          <a:ea typeface="+mn-ea"/>
          <a:cs typeface="+mn-cs"/>
        </a:defRPr>
      </a:lvl8pPr>
      <a:lvl9pPr marL="540000" indent="-180000" algn="l" defTabSz="914400" rtl="0" eaLnBrk="1" latinLnBrk="0" hangingPunct="1">
        <a:lnSpc>
          <a:spcPts val="1900"/>
        </a:lnSpc>
        <a:spcBef>
          <a:spcPts val="0"/>
        </a:spcBef>
        <a:buFont typeface="Arial" panose="020B0604020202020204" pitchFamily="34" charset="0"/>
        <a:buChar char="•"/>
        <a:defRPr sz="1600" kern="1200">
          <a:solidFill>
            <a:schemeClr val="tx1"/>
          </a:solidFill>
          <a:latin typeface="Corbel" panose="020B0503020204020204" pitchFamily="34" charset="0"/>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 name="Espace réservé du texte 2">
            <a:extLst>
              <a:ext uri="{FF2B5EF4-FFF2-40B4-BE49-F238E27FC236}">
                <a16:creationId xmlns:a16="http://schemas.microsoft.com/office/drawing/2014/main" id="{E2146FD3-EBDC-7646-9DFB-DC2F290F742C}"/>
              </a:ext>
            </a:extLst>
          </p:cNvPr>
          <p:cNvSpPr>
            <a:spLocks noGrp="1"/>
          </p:cNvSpPr>
          <p:nvPr>
            <p:ph type="body" idx="1"/>
          </p:nvPr>
        </p:nvSpPr>
        <p:spPr>
          <a:xfrm>
            <a:off x="0" y="1208509"/>
            <a:ext cx="9133913" cy="4858055"/>
          </a:xfrm>
          <a:prstGeom prst="rect">
            <a:avLst/>
          </a:prstGeom>
        </p:spPr>
        <p:txBody>
          <a:bodyPr vert="horz" lIns="540000" tIns="46800" rIns="540000" bIns="45720" rtlCol="0">
            <a:normAutofit/>
          </a:bodyPr>
          <a:lstStyle/>
          <a:p>
            <a:pPr lvl="0"/>
            <a:r>
              <a:rPr lang="fr-FR" dirty="0"/>
              <a:t>Titre H1</a:t>
            </a:r>
          </a:p>
          <a:p>
            <a:pPr lvl="1"/>
            <a:r>
              <a:rPr lang="fr-FR" dirty="0"/>
              <a:t>Titre H2</a:t>
            </a:r>
          </a:p>
          <a:p>
            <a:pPr lvl="2"/>
            <a:r>
              <a:rPr lang="fr-FR" dirty="0"/>
              <a:t>Titre H3</a:t>
            </a:r>
          </a:p>
          <a:p>
            <a:pPr lvl="3"/>
            <a:r>
              <a:rPr lang="fr-FR" dirty="0"/>
              <a:t>Titre H4</a:t>
            </a:r>
          </a:p>
          <a:p>
            <a:pPr lvl="4"/>
            <a:r>
              <a:rPr lang="fr-FR" dirty="0"/>
              <a:t>Titre H5</a:t>
            </a:r>
          </a:p>
          <a:p>
            <a:pPr lvl="5"/>
            <a:r>
              <a:rPr lang="fr-FR" dirty="0"/>
              <a:t>Pied de page</a:t>
            </a:r>
          </a:p>
          <a:p>
            <a:pPr lvl="6"/>
            <a:r>
              <a:rPr lang="fr-FR" dirty="0"/>
              <a:t>Texte P</a:t>
            </a:r>
          </a:p>
          <a:p>
            <a:pPr lvl="7"/>
            <a:r>
              <a:rPr lang="fr-FR" dirty="0"/>
              <a:t>Texte LI</a:t>
            </a:r>
          </a:p>
          <a:p>
            <a:pPr lvl="8"/>
            <a:r>
              <a:rPr lang="fr-FR" dirty="0"/>
              <a:t>Texte UL</a:t>
            </a:r>
          </a:p>
        </p:txBody>
      </p:sp>
      <p:cxnSp>
        <p:nvCxnSpPr>
          <p:cNvPr id="24" name="Connecteur droit 23">
            <a:extLst>
              <a:ext uri="{FF2B5EF4-FFF2-40B4-BE49-F238E27FC236}">
                <a16:creationId xmlns:a16="http://schemas.microsoft.com/office/drawing/2014/main" id="{58E789B0-A888-6749-B400-F148EE28317A}"/>
              </a:ext>
            </a:extLst>
          </p:cNvPr>
          <p:cNvCxnSpPr/>
          <p:nvPr/>
        </p:nvCxnSpPr>
        <p:spPr>
          <a:xfrm>
            <a:off x="-13449" y="845307"/>
            <a:ext cx="9157449"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25" name="Rectangle 24">
            <a:extLst>
              <a:ext uri="{FF2B5EF4-FFF2-40B4-BE49-F238E27FC236}">
                <a16:creationId xmlns:a16="http://schemas.microsoft.com/office/drawing/2014/main" id="{28750D12-C684-6140-90CC-844D692660C3}"/>
              </a:ext>
            </a:extLst>
          </p:cNvPr>
          <p:cNvSpPr/>
          <p:nvPr/>
        </p:nvSpPr>
        <p:spPr>
          <a:xfrm>
            <a:off x="7200000" y="0"/>
            <a:ext cx="1944000" cy="85105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rgbClr val="FFFFFF"/>
              </a:solidFill>
            </a:endParaRPr>
          </a:p>
        </p:txBody>
      </p:sp>
      <p:pic>
        <p:nvPicPr>
          <p:cNvPr id="26" name="Image 25">
            <a:extLst>
              <a:ext uri="{FF2B5EF4-FFF2-40B4-BE49-F238E27FC236}">
                <a16:creationId xmlns:a16="http://schemas.microsoft.com/office/drawing/2014/main" id="{F6085B4C-0BE0-BD4B-9A3D-017AF6E017CE}"/>
              </a:ext>
            </a:extLst>
          </p:cNvPr>
          <p:cNvPicPr>
            <a:picLocks noChangeAspect="1"/>
          </p:cNvPicPr>
          <p:nvPr/>
        </p:nvPicPr>
        <p:blipFill>
          <a:blip r:embed="rId5"/>
          <a:stretch>
            <a:fillRect/>
          </a:stretch>
        </p:blipFill>
        <p:spPr>
          <a:xfrm>
            <a:off x="7386066" y="219745"/>
            <a:ext cx="1498600" cy="406400"/>
          </a:xfrm>
          <a:prstGeom prst="rect">
            <a:avLst/>
          </a:prstGeom>
        </p:spPr>
      </p:pic>
      <p:sp>
        <p:nvSpPr>
          <p:cNvPr id="6" name="Espace réservé du titre 1">
            <a:extLst>
              <a:ext uri="{FF2B5EF4-FFF2-40B4-BE49-F238E27FC236}">
                <a16:creationId xmlns:a16="http://schemas.microsoft.com/office/drawing/2014/main" id="{E584223F-F2C6-E542-B652-CA9B99E162E9}"/>
              </a:ext>
            </a:extLst>
          </p:cNvPr>
          <p:cNvSpPr>
            <a:spLocks noGrp="1"/>
          </p:cNvSpPr>
          <p:nvPr>
            <p:ph type="title"/>
          </p:nvPr>
        </p:nvSpPr>
        <p:spPr>
          <a:xfrm>
            <a:off x="1" y="152945"/>
            <a:ext cx="7200000" cy="540000"/>
          </a:xfrm>
          <a:prstGeom prst="rect">
            <a:avLst/>
          </a:prstGeom>
        </p:spPr>
        <p:txBody>
          <a:bodyPr vert="horz" lIns="540000" tIns="45720" rIns="180000" bIns="45720" rtlCol="0" anchor="ctr">
            <a:noAutofit/>
          </a:bodyPr>
          <a:lstStyle/>
          <a:p>
            <a:r>
              <a:rPr lang="fr-FR" dirty="0"/>
              <a:t>Titre de la présentation</a:t>
            </a:r>
          </a:p>
        </p:txBody>
      </p:sp>
    </p:spTree>
    <p:extLst>
      <p:ext uri="{BB962C8B-B14F-4D97-AF65-F5344CB8AC3E}">
        <p14:creationId xmlns:p14="http://schemas.microsoft.com/office/powerpoint/2010/main" val="1001328522"/>
      </p:ext>
    </p:extLst>
  </p:cSld>
  <p:clrMap bg1="lt1" tx1="dk1" bg2="lt2" tx2="dk2" accent1="accent1" accent2="accent2" accent3="accent3" accent4="accent4" accent5="accent5" accent6="accent6" hlink="hlink" folHlink="folHlink"/>
  <p:sldLayoutIdLst>
    <p:sldLayoutId id="2147483754" r:id="rId1"/>
    <p:sldLayoutId id="2147483755" r:id="rId2"/>
    <p:sldLayoutId id="2147483756" r:id="rId3"/>
  </p:sldLayoutIdLst>
  <p:hf hdr="0"/>
  <p:txStyles>
    <p:titleStyle>
      <a:lvl1pPr algn="l" defTabSz="914400" rtl="0" eaLnBrk="1" fontAlgn="t" latinLnBrk="0" hangingPunct="1">
        <a:lnSpc>
          <a:spcPts val="3000"/>
        </a:lnSpc>
        <a:spcBef>
          <a:spcPct val="0"/>
        </a:spcBef>
        <a:spcAft>
          <a:spcPts val="1400"/>
        </a:spcAft>
        <a:buNone/>
        <a:defRPr sz="3000" b="1" i="0" kern="1200" baseline="0">
          <a:solidFill>
            <a:schemeClr val="tx1"/>
          </a:solidFill>
          <a:latin typeface="Century Gothic" panose="020B0502020202020204" pitchFamily="34" charset="0"/>
          <a:ea typeface="+mj-ea"/>
          <a:cs typeface="+mj-cs"/>
        </a:defRPr>
      </a:lvl1pPr>
    </p:titleStyle>
    <p:bodyStyle>
      <a:lvl1pPr marL="0" indent="0" algn="l" defTabSz="914400" rtl="0" eaLnBrk="1" latinLnBrk="0" hangingPunct="1">
        <a:lnSpc>
          <a:spcPts val="3000"/>
        </a:lnSpc>
        <a:spcBef>
          <a:spcPts val="0"/>
        </a:spcBef>
        <a:spcAft>
          <a:spcPts val="1400"/>
        </a:spcAft>
        <a:buFontTx/>
        <a:buNone/>
        <a:defRPr sz="3000" b="1" kern="1200" baseline="0">
          <a:solidFill>
            <a:srgbClr val="EB4E5F"/>
          </a:solidFill>
          <a:latin typeface="+mn-lt"/>
          <a:ea typeface="+mn-ea"/>
          <a:cs typeface="+mn-cs"/>
        </a:defRPr>
      </a:lvl1pPr>
      <a:lvl2pPr marL="0" indent="0" algn="l" defTabSz="914400" rtl="0" eaLnBrk="1" latinLnBrk="0" hangingPunct="1">
        <a:lnSpc>
          <a:spcPts val="2300"/>
        </a:lnSpc>
        <a:spcBef>
          <a:spcPts val="0"/>
        </a:spcBef>
        <a:spcAft>
          <a:spcPts val="1400"/>
        </a:spcAft>
        <a:buFontTx/>
        <a:buNone/>
        <a:defRPr sz="2300" b="1" kern="1200">
          <a:solidFill>
            <a:schemeClr val="tx1"/>
          </a:solidFill>
          <a:latin typeface="+mn-lt"/>
          <a:ea typeface="+mn-ea"/>
          <a:cs typeface="+mn-cs"/>
        </a:defRPr>
      </a:lvl2pPr>
      <a:lvl3pPr marL="0" indent="0" algn="l" defTabSz="914400" rtl="0" eaLnBrk="1" latinLnBrk="0" hangingPunct="1">
        <a:lnSpc>
          <a:spcPts val="2200"/>
        </a:lnSpc>
        <a:spcBef>
          <a:spcPts val="0"/>
        </a:spcBef>
        <a:spcAft>
          <a:spcPts val="800"/>
        </a:spcAft>
        <a:buFontTx/>
        <a:buNone/>
        <a:defRPr sz="2000" b="1" kern="1200">
          <a:solidFill>
            <a:srgbClr val="B11B39"/>
          </a:solidFill>
          <a:latin typeface="+mn-lt"/>
          <a:ea typeface="+mn-ea"/>
          <a:cs typeface="+mn-cs"/>
        </a:defRPr>
      </a:lvl3pPr>
      <a:lvl4pPr marL="0" indent="0" algn="l" defTabSz="914400" rtl="0" eaLnBrk="1" latinLnBrk="0" hangingPunct="1">
        <a:lnSpc>
          <a:spcPts val="2000"/>
        </a:lnSpc>
        <a:spcBef>
          <a:spcPts val="600"/>
        </a:spcBef>
        <a:spcAft>
          <a:spcPts val="600"/>
        </a:spcAft>
        <a:buFontTx/>
        <a:buNone/>
        <a:defRPr sz="1800" b="1" kern="1200">
          <a:solidFill>
            <a:srgbClr val="EB4E5F"/>
          </a:solidFill>
          <a:latin typeface="+mn-lt"/>
          <a:ea typeface="+mn-ea"/>
          <a:cs typeface="+mn-cs"/>
        </a:defRPr>
      </a:lvl4pPr>
      <a:lvl5pPr marL="0" indent="0" algn="l" defTabSz="914400" rtl="0" eaLnBrk="1" latinLnBrk="0" hangingPunct="1">
        <a:lnSpc>
          <a:spcPts val="1900"/>
        </a:lnSpc>
        <a:spcBef>
          <a:spcPts val="1400"/>
        </a:spcBef>
        <a:spcAft>
          <a:spcPts val="600"/>
        </a:spcAft>
        <a:buFontTx/>
        <a:buNone/>
        <a:defRPr sz="1600" b="1" kern="1200">
          <a:solidFill>
            <a:schemeClr val="tx1"/>
          </a:solidFill>
          <a:latin typeface="+mn-lt"/>
          <a:ea typeface="+mn-ea"/>
          <a:cs typeface="+mn-cs"/>
        </a:defRPr>
      </a:lvl5pPr>
      <a:lvl6pPr marL="0" indent="0" algn="l" defTabSz="914400" rtl="0" eaLnBrk="1" latinLnBrk="0" hangingPunct="1">
        <a:lnSpc>
          <a:spcPts val="1200"/>
        </a:lnSpc>
        <a:spcBef>
          <a:spcPts val="600"/>
        </a:spcBef>
        <a:spcAft>
          <a:spcPts val="600"/>
        </a:spcAft>
        <a:buFontTx/>
        <a:buNone/>
        <a:defRPr sz="1130" b="1" kern="1200">
          <a:solidFill>
            <a:schemeClr val="tx1"/>
          </a:solidFill>
          <a:latin typeface="+mn-lt"/>
          <a:ea typeface="+mn-ea"/>
          <a:cs typeface="+mn-cs"/>
        </a:defRPr>
      </a:lvl6pPr>
      <a:lvl7pPr marL="0" indent="0" algn="l" defTabSz="914400" rtl="0" eaLnBrk="1" latinLnBrk="0" hangingPunct="1">
        <a:lnSpc>
          <a:spcPts val="1900"/>
        </a:lnSpc>
        <a:spcBef>
          <a:spcPts val="1200"/>
        </a:spcBef>
        <a:buFontTx/>
        <a:buNone/>
        <a:defRPr sz="1600" kern="1200">
          <a:solidFill>
            <a:schemeClr val="tx1"/>
          </a:solidFill>
          <a:latin typeface="Corbel" panose="020B0503020204020204" pitchFamily="34" charset="0"/>
          <a:ea typeface="+mn-ea"/>
          <a:cs typeface="+mn-cs"/>
        </a:defRPr>
      </a:lvl7pPr>
      <a:lvl8pPr marL="180000" indent="-180000" algn="l" defTabSz="914400" rtl="0" eaLnBrk="1" latinLnBrk="0" hangingPunct="1">
        <a:lnSpc>
          <a:spcPts val="1900"/>
        </a:lnSpc>
        <a:spcBef>
          <a:spcPts val="800"/>
        </a:spcBef>
        <a:buClr>
          <a:srgbClr val="EB4E5F"/>
        </a:buClr>
        <a:buFont typeface="Arial" panose="020B0604020202020204" pitchFamily="34" charset="0"/>
        <a:buChar char="•"/>
        <a:defRPr sz="1600" kern="1200">
          <a:solidFill>
            <a:schemeClr val="tx1"/>
          </a:solidFill>
          <a:latin typeface="Corbel" panose="020B0503020204020204" pitchFamily="34" charset="0"/>
          <a:ea typeface="+mn-ea"/>
          <a:cs typeface="+mn-cs"/>
        </a:defRPr>
      </a:lvl8pPr>
      <a:lvl9pPr marL="540000" indent="-180000" algn="l" defTabSz="914400" rtl="0" eaLnBrk="1" latinLnBrk="0" hangingPunct="1">
        <a:lnSpc>
          <a:spcPts val="1900"/>
        </a:lnSpc>
        <a:spcBef>
          <a:spcPts val="0"/>
        </a:spcBef>
        <a:buFont typeface="Arial" panose="020B0604020202020204" pitchFamily="34" charset="0"/>
        <a:buChar char="•"/>
        <a:defRPr sz="1600" kern="1200">
          <a:solidFill>
            <a:schemeClr val="tx1"/>
          </a:solidFill>
          <a:latin typeface="Corbel" panose="020B0503020204020204" pitchFamily="34" charset="0"/>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 name="Espace réservé du texte 2">
            <a:extLst>
              <a:ext uri="{FF2B5EF4-FFF2-40B4-BE49-F238E27FC236}">
                <a16:creationId xmlns:a16="http://schemas.microsoft.com/office/drawing/2014/main" id="{E2146FD3-EBDC-7646-9DFB-DC2F290F742C}"/>
              </a:ext>
            </a:extLst>
          </p:cNvPr>
          <p:cNvSpPr>
            <a:spLocks noGrp="1"/>
          </p:cNvSpPr>
          <p:nvPr>
            <p:ph type="body" idx="1"/>
          </p:nvPr>
        </p:nvSpPr>
        <p:spPr>
          <a:xfrm>
            <a:off x="0" y="1208509"/>
            <a:ext cx="9133913" cy="4858055"/>
          </a:xfrm>
          <a:prstGeom prst="rect">
            <a:avLst/>
          </a:prstGeom>
        </p:spPr>
        <p:txBody>
          <a:bodyPr vert="horz" lIns="540000" tIns="46800" rIns="540000" bIns="45720" rtlCol="0">
            <a:normAutofit/>
          </a:bodyPr>
          <a:lstStyle/>
          <a:p>
            <a:pPr lvl="0"/>
            <a:r>
              <a:rPr lang="fr-FR" dirty="0"/>
              <a:t>Titre H1</a:t>
            </a:r>
          </a:p>
          <a:p>
            <a:pPr lvl="1"/>
            <a:r>
              <a:rPr lang="fr-FR" dirty="0"/>
              <a:t>Titre H2</a:t>
            </a:r>
          </a:p>
          <a:p>
            <a:pPr lvl="2"/>
            <a:r>
              <a:rPr lang="fr-FR" dirty="0"/>
              <a:t>Titre H3</a:t>
            </a:r>
          </a:p>
          <a:p>
            <a:pPr lvl="3"/>
            <a:r>
              <a:rPr lang="fr-FR" dirty="0"/>
              <a:t>Titre H4</a:t>
            </a:r>
          </a:p>
          <a:p>
            <a:pPr lvl="4"/>
            <a:r>
              <a:rPr lang="fr-FR" dirty="0"/>
              <a:t>Titre H5</a:t>
            </a:r>
          </a:p>
          <a:p>
            <a:pPr lvl="5"/>
            <a:r>
              <a:rPr lang="fr-FR" dirty="0"/>
              <a:t>Pied de page</a:t>
            </a:r>
          </a:p>
          <a:p>
            <a:pPr lvl="6"/>
            <a:r>
              <a:rPr lang="fr-FR" dirty="0"/>
              <a:t>Texte P</a:t>
            </a:r>
          </a:p>
          <a:p>
            <a:pPr lvl="7"/>
            <a:r>
              <a:rPr lang="fr-FR" dirty="0"/>
              <a:t>Texte LI</a:t>
            </a:r>
          </a:p>
          <a:p>
            <a:pPr lvl="8"/>
            <a:r>
              <a:rPr lang="fr-FR" dirty="0"/>
              <a:t>Texte UL</a:t>
            </a:r>
          </a:p>
        </p:txBody>
      </p:sp>
      <p:cxnSp>
        <p:nvCxnSpPr>
          <p:cNvPr id="24" name="Connecteur droit 23">
            <a:extLst>
              <a:ext uri="{FF2B5EF4-FFF2-40B4-BE49-F238E27FC236}">
                <a16:creationId xmlns:a16="http://schemas.microsoft.com/office/drawing/2014/main" id="{58E789B0-A888-6749-B400-F148EE28317A}"/>
              </a:ext>
            </a:extLst>
          </p:cNvPr>
          <p:cNvCxnSpPr/>
          <p:nvPr/>
        </p:nvCxnSpPr>
        <p:spPr>
          <a:xfrm>
            <a:off x="-13449" y="845307"/>
            <a:ext cx="9157449"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25" name="Rectangle 24">
            <a:extLst>
              <a:ext uri="{FF2B5EF4-FFF2-40B4-BE49-F238E27FC236}">
                <a16:creationId xmlns:a16="http://schemas.microsoft.com/office/drawing/2014/main" id="{28750D12-C684-6140-90CC-844D692660C3}"/>
              </a:ext>
            </a:extLst>
          </p:cNvPr>
          <p:cNvSpPr/>
          <p:nvPr/>
        </p:nvSpPr>
        <p:spPr>
          <a:xfrm>
            <a:off x="7200000" y="0"/>
            <a:ext cx="1944000" cy="85105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26" name="Image 25">
            <a:extLst>
              <a:ext uri="{FF2B5EF4-FFF2-40B4-BE49-F238E27FC236}">
                <a16:creationId xmlns:a16="http://schemas.microsoft.com/office/drawing/2014/main" id="{F6085B4C-0BE0-BD4B-9A3D-017AF6E017CE}"/>
              </a:ext>
            </a:extLst>
          </p:cNvPr>
          <p:cNvPicPr>
            <a:picLocks noChangeAspect="1"/>
          </p:cNvPicPr>
          <p:nvPr/>
        </p:nvPicPr>
        <p:blipFill>
          <a:blip r:embed="rId8"/>
          <a:stretch>
            <a:fillRect/>
          </a:stretch>
        </p:blipFill>
        <p:spPr>
          <a:xfrm>
            <a:off x="7386066" y="219745"/>
            <a:ext cx="1498600" cy="406400"/>
          </a:xfrm>
          <a:prstGeom prst="rect">
            <a:avLst/>
          </a:prstGeom>
        </p:spPr>
      </p:pic>
      <p:sp>
        <p:nvSpPr>
          <p:cNvPr id="6" name="Espace réservé du titre 1">
            <a:extLst>
              <a:ext uri="{FF2B5EF4-FFF2-40B4-BE49-F238E27FC236}">
                <a16:creationId xmlns:a16="http://schemas.microsoft.com/office/drawing/2014/main" id="{E584223F-F2C6-E542-B652-CA9B99E162E9}"/>
              </a:ext>
            </a:extLst>
          </p:cNvPr>
          <p:cNvSpPr>
            <a:spLocks noGrp="1"/>
          </p:cNvSpPr>
          <p:nvPr>
            <p:ph type="title"/>
          </p:nvPr>
        </p:nvSpPr>
        <p:spPr>
          <a:xfrm>
            <a:off x="1" y="152945"/>
            <a:ext cx="7200000" cy="540000"/>
          </a:xfrm>
          <a:prstGeom prst="rect">
            <a:avLst/>
          </a:prstGeom>
        </p:spPr>
        <p:txBody>
          <a:bodyPr vert="horz" lIns="540000" tIns="45720" rIns="180000" bIns="45720" rtlCol="0" anchor="ctr">
            <a:noAutofit/>
          </a:bodyPr>
          <a:lstStyle/>
          <a:p>
            <a:r>
              <a:rPr lang="fr-FR" dirty="0"/>
              <a:t>Titre de la présentation</a:t>
            </a:r>
          </a:p>
        </p:txBody>
      </p:sp>
    </p:spTree>
    <p:extLst>
      <p:ext uri="{BB962C8B-B14F-4D97-AF65-F5344CB8AC3E}">
        <p14:creationId xmlns:p14="http://schemas.microsoft.com/office/powerpoint/2010/main" val="3147829760"/>
      </p:ext>
    </p:extLst>
  </p:cSld>
  <p:clrMap bg1="lt1" tx1="dk1" bg2="lt2" tx2="dk2" accent1="accent1" accent2="accent2" accent3="accent3" accent4="accent4" accent5="accent5" accent6="accent6" hlink="hlink" folHlink="folHlink"/>
  <p:sldLayoutIdLst>
    <p:sldLayoutId id="2147483713" r:id="rId1"/>
    <p:sldLayoutId id="2147483714" r:id="rId2"/>
    <p:sldLayoutId id="2147483715" r:id="rId3"/>
    <p:sldLayoutId id="2147483757" r:id="rId4"/>
    <p:sldLayoutId id="2147483758" r:id="rId5"/>
    <p:sldLayoutId id="2147483759" r:id="rId6"/>
  </p:sldLayoutIdLst>
  <p:hf hdr="0"/>
  <p:txStyles>
    <p:titleStyle>
      <a:lvl1pPr algn="l" defTabSz="914400" rtl="0" eaLnBrk="1" fontAlgn="t" latinLnBrk="0" hangingPunct="1">
        <a:lnSpc>
          <a:spcPts val="3000"/>
        </a:lnSpc>
        <a:spcBef>
          <a:spcPct val="0"/>
        </a:spcBef>
        <a:spcAft>
          <a:spcPts val="1400"/>
        </a:spcAft>
        <a:buNone/>
        <a:defRPr sz="3000" b="1" i="0" kern="1200" baseline="0">
          <a:solidFill>
            <a:schemeClr val="tx1"/>
          </a:solidFill>
          <a:latin typeface="Century Gothic" panose="020B0502020202020204" pitchFamily="34" charset="0"/>
          <a:ea typeface="+mj-ea"/>
          <a:cs typeface="+mj-cs"/>
        </a:defRPr>
      </a:lvl1pPr>
    </p:titleStyle>
    <p:bodyStyle>
      <a:lvl1pPr marL="0" indent="0" algn="l" defTabSz="914400" rtl="0" eaLnBrk="1" latinLnBrk="0" hangingPunct="1">
        <a:lnSpc>
          <a:spcPts val="3000"/>
        </a:lnSpc>
        <a:spcBef>
          <a:spcPts val="0"/>
        </a:spcBef>
        <a:spcAft>
          <a:spcPts val="1400"/>
        </a:spcAft>
        <a:buFontTx/>
        <a:buNone/>
        <a:defRPr sz="3000" b="1" kern="1200" baseline="0">
          <a:solidFill>
            <a:srgbClr val="EB4E5F"/>
          </a:solidFill>
          <a:latin typeface="+mn-lt"/>
          <a:ea typeface="+mn-ea"/>
          <a:cs typeface="+mn-cs"/>
        </a:defRPr>
      </a:lvl1pPr>
      <a:lvl2pPr marL="0" indent="0" algn="l" defTabSz="914400" rtl="0" eaLnBrk="1" latinLnBrk="0" hangingPunct="1">
        <a:lnSpc>
          <a:spcPts val="2300"/>
        </a:lnSpc>
        <a:spcBef>
          <a:spcPts val="0"/>
        </a:spcBef>
        <a:spcAft>
          <a:spcPts val="1400"/>
        </a:spcAft>
        <a:buFontTx/>
        <a:buNone/>
        <a:defRPr sz="2300" b="1" kern="1200">
          <a:solidFill>
            <a:schemeClr val="tx1"/>
          </a:solidFill>
          <a:latin typeface="+mn-lt"/>
          <a:ea typeface="+mn-ea"/>
          <a:cs typeface="+mn-cs"/>
        </a:defRPr>
      </a:lvl2pPr>
      <a:lvl3pPr marL="0" indent="0" algn="l" defTabSz="914400" rtl="0" eaLnBrk="1" latinLnBrk="0" hangingPunct="1">
        <a:lnSpc>
          <a:spcPts val="2200"/>
        </a:lnSpc>
        <a:spcBef>
          <a:spcPts val="0"/>
        </a:spcBef>
        <a:spcAft>
          <a:spcPts val="800"/>
        </a:spcAft>
        <a:buFontTx/>
        <a:buNone/>
        <a:defRPr sz="2000" b="1" kern="1200">
          <a:solidFill>
            <a:srgbClr val="B11B39"/>
          </a:solidFill>
          <a:latin typeface="+mn-lt"/>
          <a:ea typeface="+mn-ea"/>
          <a:cs typeface="+mn-cs"/>
        </a:defRPr>
      </a:lvl3pPr>
      <a:lvl4pPr marL="0" indent="0" algn="l" defTabSz="914400" rtl="0" eaLnBrk="1" latinLnBrk="0" hangingPunct="1">
        <a:lnSpc>
          <a:spcPts val="2000"/>
        </a:lnSpc>
        <a:spcBef>
          <a:spcPts val="600"/>
        </a:spcBef>
        <a:spcAft>
          <a:spcPts val="600"/>
        </a:spcAft>
        <a:buFontTx/>
        <a:buNone/>
        <a:defRPr sz="1800" b="1" kern="1200">
          <a:solidFill>
            <a:srgbClr val="EB4E5F"/>
          </a:solidFill>
          <a:latin typeface="+mn-lt"/>
          <a:ea typeface="+mn-ea"/>
          <a:cs typeface="+mn-cs"/>
        </a:defRPr>
      </a:lvl4pPr>
      <a:lvl5pPr marL="0" indent="0" algn="l" defTabSz="914400" rtl="0" eaLnBrk="1" latinLnBrk="0" hangingPunct="1">
        <a:lnSpc>
          <a:spcPts val="1900"/>
        </a:lnSpc>
        <a:spcBef>
          <a:spcPts val="1400"/>
        </a:spcBef>
        <a:spcAft>
          <a:spcPts val="600"/>
        </a:spcAft>
        <a:buFontTx/>
        <a:buNone/>
        <a:defRPr sz="1600" b="1" kern="1200">
          <a:solidFill>
            <a:schemeClr val="tx1"/>
          </a:solidFill>
          <a:latin typeface="+mn-lt"/>
          <a:ea typeface="+mn-ea"/>
          <a:cs typeface="+mn-cs"/>
        </a:defRPr>
      </a:lvl5pPr>
      <a:lvl6pPr marL="0" indent="0" algn="l" defTabSz="914400" rtl="0" eaLnBrk="1" latinLnBrk="0" hangingPunct="1">
        <a:lnSpc>
          <a:spcPts val="1200"/>
        </a:lnSpc>
        <a:spcBef>
          <a:spcPts val="600"/>
        </a:spcBef>
        <a:spcAft>
          <a:spcPts val="600"/>
        </a:spcAft>
        <a:buFontTx/>
        <a:buNone/>
        <a:defRPr sz="1130" b="1" kern="1200">
          <a:solidFill>
            <a:schemeClr val="tx1"/>
          </a:solidFill>
          <a:latin typeface="+mn-lt"/>
          <a:ea typeface="+mn-ea"/>
          <a:cs typeface="+mn-cs"/>
        </a:defRPr>
      </a:lvl6pPr>
      <a:lvl7pPr marL="0" indent="0" algn="l" defTabSz="914400" rtl="0" eaLnBrk="1" latinLnBrk="0" hangingPunct="1">
        <a:lnSpc>
          <a:spcPts val="1900"/>
        </a:lnSpc>
        <a:spcBef>
          <a:spcPts val="1200"/>
        </a:spcBef>
        <a:buFontTx/>
        <a:buNone/>
        <a:defRPr sz="1600" kern="1200">
          <a:solidFill>
            <a:schemeClr val="tx1"/>
          </a:solidFill>
          <a:latin typeface="Corbel" panose="020B0503020204020204" pitchFamily="34" charset="0"/>
          <a:ea typeface="+mn-ea"/>
          <a:cs typeface="+mn-cs"/>
        </a:defRPr>
      </a:lvl7pPr>
      <a:lvl8pPr marL="180000" indent="-180000" algn="l" defTabSz="914400" rtl="0" eaLnBrk="1" latinLnBrk="0" hangingPunct="1">
        <a:lnSpc>
          <a:spcPts val="1900"/>
        </a:lnSpc>
        <a:spcBef>
          <a:spcPts val="800"/>
        </a:spcBef>
        <a:buClr>
          <a:srgbClr val="EB4E5F"/>
        </a:buClr>
        <a:buFont typeface="Arial" panose="020B0604020202020204" pitchFamily="34" charset="0"/>
        <a:buChar char="•"/>
        <a:defRPr sz="1600" kern="1200">
          <a:solidFill>
            <a:schemeClr val="tx1"/>
          </a:solidFill>
          <a:latin typeface="Corbel" panose="020B0503020204020204" pitchFamily="34" charset="0"/>
          <a:ea typeface="+mn-ea"/>
          <a:cs typeface="+mn-cs"/>
        </a:defRPr>
      </a:lvl8pPr>
      <a:lvl9pPr marL="540000" indent="-180000" algn="l" defTabSz="914400" rtl="0" eaLnBrk="1" latinLnBrk="0" hangingPunct="1">
        <a:lnSpc>
          <a:spcPts val="1900"/>
        </a:lnSpc>
        <a:spcBef>
          <a:spcPts val="0"/>
        </a:spcBef>
        <a:buFont typeface="Arial" panose="020B0604020202020204" pitchFamily="34" charset="0"/>
        <a:buChar char="•"/>
        <a:defRPr sz="1600" kern="1200">
          <a:solidFill>
            <a:schemeClr val="tx1"/>
          </a:solidFill>
          <a:latin typeface="Corbel" panose="020B0503020204020204" pitchFamily="34" charset="0"/>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gradFill>
          <a:gsLst>
            <a:gs pos="0">
              <a:srgbClr val="EB4E5F"/>
            </a:gs>
            <a:gs pos="50000">
              <a:srgbClr val="EB4E5F"/>
            </a:gs>
            <a:gs pos="100000">
              <a:srgbClr val="B11B39"/>
            </a:gs>
          </a:gsLst>
          <a:path path="circle">
            <a:fillToRect l="50000" t="50000" r="50000" b="50000"/>
          </a:path>
        </a:gradFill>
        <a:effectLst/>
      </p:bgPr>
    </p:bg>
    <p:spTree>
      <p:nvGrpSpPr>
        <p:cNvPr id="1" name=""/>
        <p:cNvGrpSpPr/>
        <p:nvPr/>
      </p:nvGrpSpPr>
      <p:grpSpPr>
        <a:xfrm>
          <a:off x="0" y="0"/>
          <a:ext cx="0" cy="0"/>
          <a:chOff x="0" y="0"/>
          <a:chExt cx="0" cy="0"/>
        </a:xfrm>
      </p:grpSpPr>
      <p:sp>
        <p:nvSpPr>
          <p:cNvPr id="3" name="Espace réservé du texte 2">
            <a:extLst>
              <a:ext uri="{FF2B5EF4-FFF2-40B4-BE49-F238E27FC236}">
                <a16:creationId xmlns:a16="http://schemas.microsoft.com/office/drawing/2014/main" id="{E2146FD3-EBDC-7646-9DFB-DC2F290F742C}"/>
              </a:ext>
            </a:extLst>
          </p:cNvPr>
          <p:cNvSpPr>
            <a:spLocks noGrp="1"/>
          </p:cNvSpPr>
          <p:nvPr>
            <p:ph type="body" idx="1"/>
          </p:nvPr>
        </p:nvSpPr>
        <p:spPr>
          <a:xfrm>
            <a:off x="0" y="1858048"/>
            <a:ext cx="9133913" cy="4227441"/>
          </a:xfrm>
          <a:prstGeom prst="rect">
            <a:avLst/>
          </a:prstGeom>
        </p:spPr>
        <p:txBody>
          <a:bodyPr vert="horz" lIns="540000" tIns="46800" rIns="540000" bIns="45720" rtlCol="0">
            <a:normAutofit/>
          </a:bodyPr>
          <a:lstStyle/>
          <a:p>
            <a:pPr lvl="0"/>
            <a:r>
              <a:rPr lang="fr-FR" dirty="0"/>
              <a:t>Titre H1</a:t>
            </a:r>
          </a:p>
          <a:p>
            <a:pPr lvl="1"/>
            <a:r>
              <a:rPr lang="fr-FR" dirty="0"/>
              <a:t>Titre H2</a:t>
            </a:r>
          </a:p>
          <a:p>
            <a:pPr lvl="2"/>
            <a:r>
              <a:rPr lang="fr-FR" dirty="0"/>
              <a:t>Titre H3</a:t>
            </a:r>
          </a:p>
          <a:p>
            <a:pPr lvl="3"/>
            <a:r>
              <a:rPr lang="fr-FR" dirty="0"/>
              <a:t>Titre H4</a:t>
            </a:r>
          </a:p>
          <a:p>
            <a:pPr lvl="4"/>
            <a:r>
              <a:rPr lang="fr-FR" dirty="0"/>
              <a:t>Titre H5</a:t>
            </a:r>
          </a:p>
          <a:p>
            <a:pPr lvl="5"/>
            <a:r>
              <a:rPr lang="fr-FR" dirty="0"/>
              <a:t>Pied de page</a:t>
            </a:r>
          </a:p>
          <a:p>
            <a:pPr lvl="6"/>
            <a:r>
              <a:rPr lang="fr-FR" dirty="0"/>
              <a:t>Texte P</a:t>
            </a:r>
          </a:p>
          <a:p>
            <a:pPr lvl="7"/>
            <a:r>
              <a:rPr lang="fr-FR" dirty="0"/>
              <a:t>Texte LI</a:t>
            </a:r>
          </a:p>
          <a:p>
            <a:pPr lvl="8"/>
            <a:r>
              <a:rPr lang="fr-FR" dirty="0"/>
              <a:t>Texte UL</a:t>
            </a:r>
          </a:p>
        </p:txBody>
      </p:sp>
      <p:pic>
        <p:nvPicPr>
          <p:cNvPr id="26" name="Image 25">
            <a:extLst>
              <a:ext uri="{FF2B5EF4-FFF2-40B4-BE49-F238E27FC236}">
                <a16:creationId xmlns:a16="http://schemas.microsoft.com/office/drawing/2014/main" id="{F6085B4C-0BE0-BD4B-9A3D-017AF6E017CE}"/>
              </a:ext>
            </a:extLst>
          </p:cNvPr>
          <p:cNvPicPr>
            <a:picLocks noChangeAspect="1"/>
          </p:cNvPicPr>
          <p:nvPr/>
        </p:nvPicPr>
        <p:blipFill>
          <a:blip r:embed="rId4"/>
          <a:stretch>
            <a:fillRect/>
          </a:stretch>
        </p:blipFill>
        <p:spPr>
          <a:xfrm>
            <a:off x="7386066" y="219745"/>
            <a:ext cx="1498600" cy="406400"/>
          </a:xfrm>
          <a:prstGeom prst="rect">
            <a:avLst/>
          </a:prstGeom>
        </p:spPr>
      </p:pic>
      <p:sp>
        <p:nvSpPr>
          <p:cNvPr id="6" name="Espace réservé du titre 1">
            <a:extLst>
              <a:ext uri="{FF2B5EF4-FFF2-40B4-BE49-F238E27FC236}">
                <a16:creationId xmlns:a16="http://schemas.microsoft.com/office/drawing/2014/main" id="{E584223F-F2C6-E542-B652-CA9B99E162E9}"/>
              </a:ext>
            </a:extLst>
          </p:cNvPr>
          <p:cNvSpPr>
            <a:spLocks noGrp="1"/>
          </p:cNvSpPr>
          <p:nvPr>
            <p:ph type="title"/>
          </p:nvPr>
        </p:nvSpPr>
        <p:spPr>
          <a:xfrm>
            <a:off x="1" y="152945"/>
            <a:ext cx="7200000" cy="540000"/>
          </a:xfrm>
          <a:prstGeom prst="rect">
            <a:avLst/>
          </a:prstGeom>
        </p:spPr>
        <p:txBody>
          <a:bodyPr vert="horz" lIns="540000" tIns="45720" rIns="180000" bIns="45720" rtlCol="0" anchor="ctr">
            <a:normAutofit/>
          </a:bodyPr>
          <a:lstStyle/>
          <a:p>
            <a:r>
              <a:rPr lang="fr-FR" dirty="0"/>
              <a:t>Titre de la présentation - H1</a:t>
            </a:r>
          </a:p>
        </p:txBody>
      </p:sp>
    </p:spTree>
    <p:extLst>
      <p:ext uri="{BB962C8B-B14F-4D97-AF65-F5344CB8AC3E}">
        <p14:creationId xmlns:p14="http://schemas.microsoft.com/office/powerpoint/2010/main" val="1210427484"/>
      </p:ext>
    </p:extLst>
  </p:cSld>
  <p:clrMap bg1="lt1" tx1="dk1" bg2="lt2" tx2="dk2" accent1="accent1" accent2="accent2" accent3="accent3" accent4="accent4" accent5="accent5" accent6="accent6" hlink="hlink" folHlink="folHlink"/>
  <p:sldLayoutIdLst>
    <p:sldLayoutId id="2147483717" r:id="rId1"/>
    <p:sldLayoutId id="2147483718" r:id="rId2"/>
  </p:sldLayoutIdLst>
  <p:hf hdr="0"/>
  <p:txStyles>
    <p:titleStyle>
      <a:lvl1pPr algn="l" defTabSz="914400" rtl="0" eaLnBrk="1" fontAlgn="t" latinLnBrk="0" hangingPunct="1">
        <a:lnSpc>
          <a:spcPts val="3000"/>
        </a:lnSpc>
        <a:spcBef>
          <a:spcPct val="0"/>
        </a:spcBef>
        <a:spcAft>
          <a:spcPts val="1400"/>
        </a:spcAft>
        <a:buNone/>
        <a:defRPr sz="3000" b="1" i="0" kern="1200" baseline="0">
          <a:solidFill>
            <a:schemeClr val="tx1"/>
          </a:solidFill>
          <a:latin typeface="Century Gothic" panose="020B0502020202020204" pitchFamily="34" charset="0"/>
          <a:ea typeface="+mj-ea"/>
          <a:cs typeface="+mj-cs"/>
        </a:defRPr>
      </a:lvl1pPr>
    </p:titleStyle>
    <p:bodyStyle>
      <a:lvl1pPr marL="0" indent="0" algn="l" defTabSz="914400" rtl="0" eaLnBrk="1" latinLnBrk="0" hangingPunct="1">
        <a:lnSpc>
          <a:spcPts val="3000"/>
        </a:lnSpc>
        <a:spcBef>
          <a:spcPts val="0"/>
        </a:spcBef>
        <a:spcAft>
          <a:spcPts val="1400"/>
        </a:spcAft>
        <a:buFontTx/>
        <a:buNone/>
        <a:defRPr sz="3000" b="1" kern="1200" baseline="0">
          <a:solidFill>
            <a:srgbClr val="CB4F5E"/>
          </a:solidFill>
          <a:latin typeface="+mn-lt"/>
          <a:ea typeface="+mn-ea"/>
          <a:cs typeface="+mn-cs"/>
        </a:defRPr>
      </a:lvl1pPr>
      <a:lvl2pPr marL="0" indent="0" algn="l" defTabSz="914400" rtl="0" eaLnBrk="1" latinLnBrk="0" hangingPunct="1">
        <a:lnSpc>
          <a:spcPts val="2300"/>
        </a:lnSpc>
        <a:spcBef>
          <a:spcPts val="0"/>
        </a:spcBef>
        <a:spcAft>
          <a:spcPts val="1400"/>
        </a:spcAft>
        <a:buFontTx/>
        <a:buNone/>
        <a:defRPr sz="2300" b="1" kern="1200">
          <a:solidFill>
            <a:schemeClr val="tx1"/>
          </a:solidFill>
          <a:latin typeface="+mn-lt"/>
          <a:ea typeface="+mn-ea"/>
          <a:cs typeface="+mn-cs"/>
        </a:defRPr>
      </a:lvl2pPr>
      <a:lvl3pPr marL="0" indent="0" algn="l" defTabSz="914400" rtl="0" eaLnBrk="1" latinLnBrk="0" hangingPunct="1">
        <a:lnSpc>
          <a:spcPts val="2200"/>
        </a:lnSpc>
        <a:spcBef>
          <a:spcPts val="0"/>
        </a:spcBef>
        <a:spcAft>
          <a:spcPts val="800"/>
        </a:spcAft>
        <a:buFontTx/>
        <a:buNone/>
        <a:defRPr sz="2000" b="1" kern="1200">
          <a:solidFill>
            <a:srgbClr val="873245"/>
          </a:solidFill>
          <a:latin typeface="+mn-lt"/>
          <a:ea typeface="+mn-ea"/>
          <a:cs typeface="+mn-cs"/>
        </a:defRPr>
      </a:lvl3pPr>
      <a:lvl4pPr marL="0" indent="0" algn="l" defTabSz="914400" rtl="0" eaLnBrk="1" latinLnBrk="0" hangingPunct="1">
        <a:lnSpc>
          <a:spcPts val="2000"/>
        </a:lnSpc>
        <a:spcBef>
          <a:spcPts val="600"/>
        </a:spcBef>
        <a:spcAft>
          <a:spcPts val="600"/>
        </a:spcAft>
        <a:buFontTx/>
        <a:buNone/>
        <a:defRPr sz="1800" b="1" kern="1200">
          <a:solidFill>
            <a:srgbClr val="CB4F5E"/>
          </a:solidFill>
          <a:latin typeface="+mn-lt"/>
          <a:ea typeface="+mn-ea"/>
          <a:cs typeface="+mn-cs"/>
        </a:defRPr>
      </a:lvl4pPr>
      <a:lvl5pPr marL="0" indent="0" algn="l" defTabSz="914400" rtl="0" eaLnBrk="1" latinLnBrk="0" hangingPunct="1">
        <a:lnSpc>
          <a:spcPts val="1900"/>
        </a:lnSpc>
        <a:spcBef>
          <a:spcPts val="1400"/>
        </a:spcBef>
        <a:spcAft>
          <a:spcPts val="600"/>
        </a:spcAft>
        <a:buFontTx/>
        <a:buNone/>
        <a:defRPr sz="1600" b="1" kern="1200">
          <a:solidFill>
            <a:schemeClr val="tx1"/>
          </a:solidFill>
          <a:latin typeface="+mn-lt"/>
          <a:ea typeface="+mn-ea"/>
          <a:cs typeface="+mn-cs"/>
        </a:defRPr>
      </a:lvl5pPr>
      <a:lvl6pPr marL="0" indent="0" algn="l" defTabSz="914400" rtl="0" eaLnBrk="1" latinLnBrk="0" hangingPunct="1">
        <a:lnSpc>
          <a:spcPts val="1200"/>
        </a:lnSpc>
        <a:spcBef>
          <a:spcPts val="600"/>
        </a:spcBef>
        <a:spcAft>
          <a:spcPts val="600"/>
        </a:spcAft>
        <a:buFontTx/>
        <a:buNone/>
        <a:defRPr sz="1130" b="1" kern="1200">
          <a:solidFill>
            <a:schemeClr val="tx1"/>
          </a:solidFill>
          <a:latin typeface="+mn-lt"/>
          <a:ea typeface="+mn-ea"/>
          <a:cs typeface="+mn-cs"/>
        </a:defRPr>
      </a:lvl6pPr>
      <a:lvl7pPr marL="0" indent="0" algn="l" defTabSz="914400" rtl="0" eaLnBrk="1" latinLnBrk="0" hangingPunct="1">
        <a:lnSpc>
          <a:spcPts val="1900"/>
        </a:lnSpc>
        <a:spcBef>
          <a:spcPts val="1200"/>
        </a:spcBef>
        <a:buFontTx/>
        <a:buNone/>
        <a:defRPr sz="1600" kern="1200">
          <a:solidFill>
            <a:schemeClr val="tx1"/>
          </a:solidFill>
          <a:latin typeface="Corbel" panose="020B0503020204020204" pitchFamily="34" charset="0"/>
          <a:ea typeface="+mn-ea"/>
          <a:cs typeface="+mn-cs"/>
        </a:defRPr>
      </a:lvl7pPr>
      <a:lvl8pPr marL="176213" indent="-176213" algn="l" defTabSz="914400" rtl="0" eaLnBrk="1" latinLnBrk="0" hangingPunct="1">
        <a:lnSpc>
          <a:spcPts val="1900"/>
        </a:lnSpc>
        <a:spcBef>
          <a:spcPts val="800"/>
        </a:spcBef>
        <a:buClr>
          <a:srgbClr val="CB4F5E"/>
        </a:buClr>
        <a:buFont typeface="Arial" panose="020B0604020202020204" pitchFamily="34" charset="0"/>
        <a:buChar char="•"/>
        <a:defRPr sz="1600" kern="1200">
          <a:solidFill>
            <a:schemeClr val="tx1"/>
          </a:solidFill>
          <a:latin typeface="+mn-lt"/>
          <a:ea typeface="+mn-ea"/>
          <a:cs typeface="+mn-cs"/>
        </a:defRPr>
      </a:lvl8pPr>
      <a:lvl9pPr marL="354013" indent="0" algn="l" defTabSz="914400" rtl="0" eaLnBrk="1" latinLnBrk="0" hangingPunct="1">
        <a:lnSpc>
          <a:spcPts val="1900"/>
        </a:lnSpc>
        <a:spcBef>
          <a:spcPts val="0"/>
        </a:spcBef>
        <a:buFont typeface="Arial" panose="020B0604020202020204" pitchFamily="34" charset="0"/>
        <a:buChar char="•"/>
        <a:defRPr sz="16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BCC6879-42EA-45FE-A9DC-5148175BCC1A}"/>
              </a:ext>
            </a:extLst>
          </p:cNvPr>
          <p:cNvSpPr/>
          <p:nvPr/>
        </p:nvSpPr>
        <p:spPr>
          <a:xfrm>
            <a:off x="7200000" y="0"/>
            <a:ext cx="1944000" cy="85105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 name="Espace réservé du texte 2">
            <a:extLst>
              <a:ext uri="{FF2B5EF4-FFF2-40B4-BE49-F238E27FC236}">
                <a16:creationId xmlns:a16="http://schemas.microsoft.com/office/drawing/2014/main" id="{E2146FD3-EBDC-7646-9DFB-DC2F290F742C}"/>
              </a:ext>
            </a:extLst>
          </p:cNvPr>
          <p:cNvSpPr>
            <a:spLocks noGrp="1"/>
          </p:cNvSpPr>
          <p:nvPr>
            <p:ph type="body" idx="1"/>
          </p:nvPr>
        </p:nvSpPr>
        <p:spPr>
          <a:xfrm>
            <a:off x="0" y="1858049"/>
            <a:ext cx="9133913" cy="1861488"/>
          </a:xfrm>
          <a:prstGeom prst="rect">
            <a:avLst/>
          </a:prstGeom>
        </p:spPr>
        <p:txBody>
          <a:bodyPr vert="horz" lIns="540000" tIns="46800" rIns="540000" bIns="45720" rtlCol="0">
            <a:normAutofit/>
          </a:bodyPr>
          <a:lstStyle/>
          <a:p>
            <a:pPr lvl="0"/>
            <a:r>
              <a:rPr lang="fr-FR" dirty="0"/>
              <a:t>Titre H1</a:t>
            </a:r>
          </a:p>
          <a:p>
            <a:pPr lvl="1"/>
            <a:r>
              <a:rPr lang="fr-FR" dirty="0"/>
              <a:t>Titre H2</a:t>
            </a:r>
          </a:p>
          <a:p>
            <a:pPr lvl="2"/>
            <a:r>
              <a:rPr lang="fr-FR" dirty="0"/>
              <a:t>Titre H3</a:t>
            </a:r>
          </a:p>
          <a:p>
            <a:pPr lvl="3"/>
            <a:r>
              <a:rPr lang="fr-FR" dirty="0"/>
              <a:t>Titre H4</a:t>
            </a:r>
          </a:p>
          <a:p>
            <a:pPr lvl="4"/>
            <a:r>
              <a:rPr lang="fr-FR" dirty="0"/>
              <a:t>Titre H5</a:t>
            </a:r>
          </a:p>
          <a:p>
            <a:pPr lvl="5"/>
            <a:r>
              <a:rPr lang="fr-FR" dirty="0"/>
              <a:t>Pied de page</a:t>
            </a:r>
          </a:p>
          <a:p>
            <a:pPr lvl="6"/>
            <a:r>
              <a:rPr lang="fr-FR" dirty="0"/>
              <a:t>Texte P</a:t>
            </a:r>
          </a:p>
          <a:p>
            <a:pPr lvl="7"/>
            <a:r>
              <a:rPr lang="fr-FR" dirty="0"/>
              <a:t>Texte LI</a:t>
            </a:r>
          </a:p>
          <a:p>
            <a:pPr lvl="8"/>
            <a:r>
              <a:rPr lang="fr-FR" dirty="0"/>
              <a:t>Texte UL</a:t>
            </a:r>
          </a:p>
          <a:p>
            <a:pPr lvl="1"/>
            <a:endParaRPr lang="fr-FR" dirty="0"/>
          </a:p>
        </p:txBody>
      </p:sp>
      <p:pic>
        <p:nvPicPr>
          <p:cNvPr id="26" name="Image 25">
            <a:extLst>
              <a:ext uri="{FF2B5EF4-FFF2-40B4-BE49-F238E27FC236}">
                <a16:creationId xmlns:a16="http://schemas.microsoft.com/office/drawing/2014/main" id="{F6085B4C-0BE0-BD4B-9A3D-017AF6E017CE}"/>
              </a:ext>
            </a:extLst>
          </p:cNvPr>
          <p:cNvPicPr>
            <a:picLocks noChangeAspect="1"/>
          </p:cNvPicPr>
          <p:nvPr/>
        </p:nvPicPr>
        <p:blipFill>
          <a:blip r:embed="rId3"/>
          <a:stretch>
            <a:fillRect/>
          </a:stretch>
        </p:blipFill>
        <p:spPr>
          <a:xfrm>
            <a:off x="7386066" y="219745"/>
            <a:ext cx="1498600" cy="406400"/>
          </a:xfrm>
          <a:prstGeom prst="rect">
            <a:avLst/>
          </a:prstGeom>
        </p:spPr>
      </p:pic>
      <p:sp>
        <p:nvSpPr>
          <p:cNvPr id="6" name="Espace réservé du titre 1">
            <a:extLst>
              <a:ext uri="{FF2B5EF4-FFF2-40B4-BE49-F238E27FC236}">
                <a16:creationId xmlns:a16="http://schemas.microsoft.com/office/drawing/2014/main" id="{E584223F-F2C6-E542-B652-CA9B99E162E9}"/>
              </a:ext>
            </a:extLst>
          </p:cNvPr>
          <p:cNvSpPr>
            <a:spLocks noGrp="1"/>
          </p:cNvSpPr>
          <p:nvPr>
            <p:ph type="title"/>
          </p:nvPr>
        </p:nvSpPr>
        <p:spPr>
          <a:xfrm>
            <a:off x="1" y="152945"/>
            <a:ext cx="7200000" cy="540000"/>
          </a:xfrm>
          <a:prstGeom prst="rect">
            <a:avLst/>
          </a:prstGeom>
        </p:spPr>
        <p:txBody>
          <a:bodyPr vert="horz" lIns="540000" tIns="45720" rIns="180000" bIns="45720" rtlCol="0" anchor="ctr">
            <a:normAutofit/>
          </a:bodyPr>
          <a:lstStyle/>
          <a:p>
            <a:r>
              <a:rPr lang="fr-FR" dirty="0"/>
              <a:t>Titre de la présentation - H1</a:t>
            </a:r>
          </a:p>
        </p:txBody>
      </p:sp>
      <p:cxnSp>
        <p:nvCxnSpPr>
          <p:cNvPr id="8" name="Connecteur droit 7">
            <a:extLst>
              <a:ext uri="{FF2B5EF4-FFF2-40B4-BE49-F238E27FC236}">
                <a16:creationId xmlns:a16="http://schemas.microsoft.com/office/drawing/2014/main" id="{05C65417-EC9C-43BC-90AA-34C82183F78D}"/>
              </a:ext>
            </a:extLst>
          </p:cNvPr>
          <p:cNvCxnSpPr/>
          <p:nvPr/>
        </p:nvCxnSpPr>
        <p:spPr>
          <a:xfrm>
            <a:off x="-13449" y="845307"/>
            <a:ext cx="9157449"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73614557"/>
      </p:ext>
    </p:extLst>
  </p:cSld>
  <p:clrMap bg1="lt1" tx1="dk1" bg2="lt2" tx2="dk2" accent1="accent1" accent2="accent2" accent3="accent3" accent4="accent4" accent5="accent5" accent6="accent6" hlink="hlink" folHlink="folHlink"/>
  <p:sldLayoutIdLst>
    <p:sldLayoutId id="2147483720" r:id="rId1"/>
  </p:sldLayoutIdLst>
  <p:hf hdr="0"/>
  <p:txStyles>
    <p:titleStyle>
      <a:lvl1pPr algn="l" defTabSz="914400" rtl="0" eaLnBrk="1" fontAlgn="t" latinLnBrk="0" hangingPunct="1">
        <a:lnSpc>
          <a:spcPts val="3000"/>
        </a:lnSpc>
        <a:spcBef>
          <a:spcPct val="0"/>
        </a:spcBef>
        <a:spcAft>
          <a:spcPts val="1400"/>
        </a:spcAft>
        <a:buNone/>
        <a:defRPr sz="3000" b="1" i="0" kern="1200" baseline="0">
          <a:solidFill>
            <a:schemeClr val="tx1"/>
          </a:solidFill>
          <a:latin typeface="Century Gothic" panose="020B0502020202020204" pitchFamily="34" charset="0"/>
          <a:ea typeface="+mj-ea"/>
          <a:cs typeface="+mj-cs"/>
        </a:defRPr>
      </a:lvl1pPr>
    </p:titleStyle>
    <p:bodyStyle>
      <a:lvl1pPr marL="0" indent="0" algn="l" defTabSz="914400" rtl="0" eaLnBrk="1" latinLnBrk="0" hangingPunct="1">
        <a:lnSpc>
          <a:spcPts val="3000"/>
        </a:lnSpc>
        <a:spcBef>
          <a:spcPts val="0"/>
        </a:spcBef>
        <a:spcAft>
          <a:spcPts val="1400"/>
        </a:spcAft>
        <a:buFontTx/>
        <a:buNone/>
        <a:defRPr sz="3000" b="1" kern="1200" baseline="0">
          <a:solidFill>
            <a:schemeClr val="accent2"/>
          </a:solidFill>
          <a:latin typeface="+mn-lt"/>
          <a:ea typeface="+mn-ea"/>
          <a:cs typeface="+mn-cs"/>
        </a:defRPr>
      </a:lvl1pPr>
      <a:lvl2pPr marL="0" indent="0" algn="l" defTabSz="914400" rtl="0" eaLnBrk="1" latinLnBrk="0" hangingPunct="1">
        <a:lnSpc>
          <a:spcPts val="2300"/>
        </a:lnSpc>
        <a:spcBef>
          <a:spcPts val="0"/>
        </a:spcBef>
        <a:spcAft>
          <a:spcPts val="1400"/>
        </a:spcAft>
        <a:buFontTx/>
        <a:buNone/>
        <a:defRPr sz="2300" b="1" kern="1200">
          <a:solidFill>
            <a:schemeClr val="tx1"/>
          </a:solidFill>
          <a:latin typeface="+mn-lt"/>
          <a:ea typeface="+mn-ea"/>
          <a:cs typeface="+mn-cs"/>
        </a:defRPr>
      </a:lvl2pPr>
      <a:lvl3pPr marL="0" indent="0" algn="l" defTabSz="914400" rtl="0" eaLnBrk="1" latinLnBrk="0" hangingPunct="1">
        <a:lnSpc>
          <a:spcPts val="2200"/>
        </a:lnSpc>
        <a:spcBef>
          <a:spcPts val="0"/>
        </a:spcBef>
        <a:spcAft>
          <a:spcPts val="800"/>
        </a:spcAft>
        <a:buFontTx/>
        <a:buNone/>
        <a:defRPr sz="2000" b="1" kern="1200" baseline="0">
          <a:solidFill>
            <a:schemeClr val="accent3"/>
          </a:solidFill>
          <a:latin typeface="+mn-lt"/>
          <a:ea typeface="+mn-ea"/>
          <a:cs typeface="+mn-cs"/>
        </a:defRPr>
      </a:lvl3pPr>
      <a:lvl4pPr marL="0" indent="0" algn="l" defTabSz="914400" rtl="0" eaLnBrk="1" latinLnBrk="0" hangingPunct="1">
        <a:lnSpc>
          <a:spcPts val="2000"/>
        </a:lnSpc>
        <a:spcBef>
          <a:spcPts val="600"/>
        </a:spcBef>
        <a:spcAft>
          <a:spcPts val="600"/>
        </a:spcAft>
        <a:buFontTx/>
        <a:buNone/>
        <a:defRPr sz="1800" b="1" kern="1200" baseline="0">
          <a:solidFill>
            <a:schemeClr val="accent2"/>
          </a:solidFill>
          <a:latin typeface="+mn-lt"/>
          <a:ea typeface="+mn-ea"/>
          <a:cs typeface="+mn-cs"/>
        </a:defRPr>
      </a:lvl4pPr>
      <a:lvl5pPr marL="0" indent="0" algn="l" defTabSz="914400" rtl="0" eaLnBrk="1" latinLnBrk="0" hangingPunct="1">
        <a:lnSpc>
          <a:spcPts val="1900"/>
        </a:lnSpc>
        <a:spcBef>
          <a:spcPts val="1400"/>
        </a:spcBef>
        <a:spcAft>
          <a:spcPts val="600"/>
        </a:spcAft>
        <a:buFontTx/>
        <a:buNone/>
        <a:defRPr sz="1600" b="1" kern="1200">
          <a:solidFill>
            <a:schemeClr val="tx1"/>
          </a:solidFill>
          <a:latin typeface="+mn-lt"/>
          <a:ea typeface="+mn-ea"/>
          <a:cs typeface="+mn-cs"/>
        </a:defRPr>
      </a:lvl5pPr>
      <a:lvl6pPr marL="0" indent="0" algn="l" defTabSz="914400" rtl="0" eaLnBrk="1" latinLnBrk="0" hangingPunct="1">
        <a:lnSpc>
          <a:spcPts val="1200"/>
        </a:lnSpc>
        <a:spcBef>
          <a:spcPts val="600"/>
        </a:spcBef>
        <a:spcAft>
          <a:spcPts val="600"/>
        </a:spcAft>
        <a:buFontTx/>
        <a:buNone/>
        <a:defRPr sz="1130" b="1" kern="1200">
          <a:solidFill>
            <a:schemeClr val="tx1"/>
          </a:solidFill>
          <a:latin typeface="+mn-lt"/>
          <a:ea typeface="+mn-ea"/>
          <a:cs typeface="+mn-cs"/>
        </a:defRPr>
      </a:lvl6pPr>
      <a:lvl7pPr marL="0" indent="0" algn="l" defTabSz="914400" rtl="0" eaLnBrk="1" latinLnBrk="0" hangingPunct="1">
        <a:lnSpc>
          <a:spcPts val="1900"/>
        </a:lnSpc>
        <a:spcBef>
          <a:spcPts val="1200"/>
        </a:spcBef>
        <a:buFontTx/>
        <a:buNone/>
        <a:defRPr sz="1600" kern="1200">
          <a:solidFill>
            <a:schemeClr val="tx1"/>
          </a:solidFill>
          <a:latin typeface="Corbel" panose="020B0503020204020204" pitchFamily="34" charset="0"/>
          <a:ea typeface="+mn-ea"/>
          <a:cs typeface="+mn-cs"/>
        </a:defRPr>
      </a:lvl7pPr>
      <a:lvl8pPr marL="176213" indent="-176213" algn="l" defTabSz="914400" rtl="0" eaLnBrk="1" latinLnBrk="0" hangingPunct="1">
        <a:lnSpc>
          <a:spcPts val="1900"/>
        </a:lnSpc>
        <a:spcBef>
          <a:spcPts val="800"/>
        </a:spcBef>
        <a:buClr>
          <a:srgbClr val="CB4F5E"/>
        </a:buClr>
        <a:buFont typeface="Arial" panose="020B0604020202020204" pitchFamily="34" charset="0"/>
        <a:buChar char="•"/>
        <a:defRPr sz="1600" kern="1200">
          <a:solidFill>
            <a:schemeClr val="tx1"/>
          </a:solidFill>
          <a:latin typeface="+mn-lt"/>
          <a:ea typeface="+mn-ea"/>
          <a:cs typeface="+mn-cs"/>
        </a:defRPr>
      </a:lvl8pPr>
      <a:lvl9pPr marL="542925" indent="-188913" algn="l" defTabSz="914400" rtl="0" eaLnBrk="1" latinLnBrk="0" hangingPunct="1">
        <a:lnSpc>
          <a:spcPts val="1900"/>
        </a:lnSpc>
        <a:spcBef>
          <a:spcPts val="0"/>
        </a:spcBef>
        <a:buFont typeface="Arial" panose="020B0604020202020204" pitchFamily="34" charset="0"/>
        <a:buChar char="•"/>
        <a:defRPr sz="16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B04B2265-B1B2-8443-80B9-62658E527E7F}"/>
              </a:ext>
            </a:extLst>
          </p:cNvPr>
          <p:cNvPicPr>
            <a:picLocks noChangeAspect="1"/>
          </p:cNvPicPr>
          <p:nvPr/>
        </p:nvPicPr>
        <p:blipFill>
          <a:blip r:embed="rId7"/>
          <a:stretch>
            <a:fillRect/>
          </a:stretch>
        </p:blipFill>
        <p:spPr>
          <a:xfrm>
            <a:off x="1709096" y="1789337"/>
            <a:ext cx="5725808" cy="3279326"/>
          </a:xfrm>
          <a:prstGeom prst="rect">
            <a:avLst/>
          </a:prstGeom>
        </p:spPr>
      </p:pic>
    </p:spTree>
    <p:extLst>
      <p:ext uri="{BB962C8B-B14F-4D97-AF65-F5344CB8AC3E}">
        <p14:creationId xmlns:p14="http://schemas.microsoft.com/office/powerpoint/2010/main" val="3613658150"/>
      </p:ext>
    </p:extLst>
  </p:cSld>
  <p:clrMap bg1="lt1" tx1="dk1" bg2="lt2" tx2="dk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81CEC447-46E5-2D45-947F-A629AC040C5B}"/>
              </a:ext>
            </a:extLst>
          </p:cNvPr>
          <p:cNvPicPr>
            <a:picLocks noChangeAspect="1"/>
          </p:cNvPicPr>
          <p:nvPr/>
        </p:nvPicPr>
        <p:blipFill>
          <a:blip r:embed="rId7"/>
          <a:stretch>
            <a:fillRect/>
          </a:stretch>
        </p:blipFill>
        <p:spPr>
          <a:xfrm>
            <a:off x="3683000" y="3257550"/>
            <a:ext cx="1778000" cy="342900"/>
          </a:xfrm>
          <a:prstGeom prst="rect">
            <a:avLst/>
          </a:prstGeom>
        </p:spPr>
      </p:pic>
    </p:spTree>
    <p:extLst>
      <p:ext uri="{BB962C8B-B14F-4D97-AF65-F5344CB8AC3E}">
        <p14:creationId xmlns:p14="http://schemas.microsoft.com/office/powerpoint/2010/main" val="3108274500"/>
      </p:ext>
    </p:extLst>
  </p:cSld>
  <p:clrMap bg1="lt1" tx1="dk1" bg2="lt2" tx2="dk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5">
            <a:lum/>
          </a:blip>
          <a:srcRect/>
          <a:stretch>
            <a:fillRect/>
          </a:stretch>
        </a:blipFill>
        <a:effectLst/>
      </p:bgPr>
    </p:bg>
    <p:spTree>
      <p:nvGrpSpPr>
        <p:cNvPr id="1" name=""/>
        <p:cNvGrpSpPr/>
        <p:nvPr/>
      </p:nvGrpSpPr>
      <p:grpSpPr>
        <a:xfrm>
          <a:off x="0" y="0"/>
          <a:ext cx="0" cy="0"/>
          <a:chOff x="0" y="0"/>
          <a:chExt cx="0" cy="0"/>
        </a:xfrm>
      </p:grpSpPr>
      <p:sp>
        <p:nvSpPr>
          <p:cNvPr id="5" name="Espace réservé du titre 4">
            <a:extLst>
              <a:ext uri="{FF2B5EF4-FFF2-40B4-BE49-F238E27FC236}">
                <a16:creationId xmlns:a16="http://schemas.microsoft.com/office/drawing/2014/main" id="{3FD5BB00-BC02-4C74-99BE-A9CE77BEDB62}"/>
              </a:ext>
            </a:extLst>
          </p:cNvPr>
          <p:cNvSpPr>
            <a:spLocks noGrp="1"/>
          </p:cNvSpPr>
          <p:nvPr>
            <p:ph type="title"/>
          </p:nvPr>
        </p:nvSpPr>
        <p:spPr>
          <a:xfrm>
            <a:off x="608400" y="3736800"/>
            <a:ext cx="5407200" cy="1325563"/>
          </a:xfrm>
          <a:prstGeom prst="rect">
            <a:avLst/>
          </a:prstGeom>
        </p:spPr>
        <p:txBody>
          <a:bodyPr vert="horz" lIns="91440" tIns="45720" rIns="91440" bIns="45720" rtlCol="0" anchor="ctr">
            <a:noAutofit/>
          </a:bodyPr>
          <a:lstStyle/>
          <a:p>
            <a:r>
              <a:rPr lang="fr-FR" dirty="0"/>
              <a:t>Titre de la présentation - H0</a:t>
            </a:r>
          </a:p>
        </p:txBody>
      </p:sp>
      <p:pic>
        <p:nvPicPr>
          <p:cNvPr id="3" name="Image 2">
            <a:extLst>
              <a:ext uri="{FF2B5EF4-FFF2-40B4-BE49-F238E27FC236}">
                <a16:creationId xmlns:a16="http://schemas.microsoft.com/office/drawing/2014/main" id="{5EADAAC2-F4E7-460C-A07F-405D87F73702}"/>
              </a:ext>
            </a:extLst>
          </p:cNvPr>
          <p:cNvPicPr>
            <a:picLocks noChangeAspect="1"/>
          </p:cNvPicPr>
          <p:nvPr/>
        </p:nvPicPr>
        <p:blipFill>
          <a:blip r:embed="rId6"/>
          <a:stretch>
            <a:fillRect/>
          </a:stretch>
        </p:blipFill>
        <p:spPr>
          <a:xfrm>
            <a:off x="541867" y="538691"/>
            <a:ext cx="1882775" cy="1882775"/>
          </a:xfrm>
          <a:prstGeom prst="rect">
            <a:avLst/>
          </a:prstGeom>
        </p:spPr>
      </p:pic>
    </p:spTree>
    <p:extLst>
      <p:ext uri="{BB962C8B-B14F-4D97-AF65-F5344CB8AC3E}">
        <p14:creationId xmlns:p14="http://schemas.microsoft.com/office/powerpoint/2010/main" val="59734479"/>
      </p:ext>
    </p:extLst>
  </p:cSld>
  <p:clrMap bg1="lt1" tx1="dk1" bg2="lt2" tx2="dk2" accent1="accent1" accent2="accent2" accent3="accent3" accent4="accent4" accent5="accent5" accent6="accent6" hlink="hlink" folHlink="folHlink"/>
  <p:sldLayoutIdLst>
    <p:sldLayoutId id="2147483742" r:id="rId1"/>
    <p:sldLayoutId id="2147483743" r:id="rId2"/>
    <p:sldLayoutId id="2147483744" r:id="rId3"/>
  </p:sldLayoutIdLst>
  <p:hf hdr="0"/>
  <p:txStyles>
    <p:titleStyle>
      <a:lvl1pPr algn="l" defTabSz="914400" rtl="0" eaLnBrk="1" fontAlgn="t" latinLnBrk="0" hangingPunct="1">
        <a:lnSpc>
          <a:spcPts val="3800"/>
        </a:lnSpc>
        <a:spcBef>
          <a:spcPct val="0"/>
        </a:spcBef>
        <a:spcAft>
          <a:spcPts val="0"/>
        </a:spcAft>
        <a:buNone/>
        <a:defRPr sz="4000" b="1" i="0" kern="1200" baseline="0">
          <a:solidFill>
            <a:schemeClr val="bg1"/>
          </a:solidFill>
          <a:latin typeface="Century Gothic" panose="020B0502020202020204" pitchFamily="34" charset="0"/>
          <a:ea typeface="+mj-ea"/>
          <a:cs typeface="+mj-cs"/>
        </a:defRPr>
      </a:lvl1pPr>
    </p:titleStyle>
    <p:bodyStyle>
      <a:lvl1pPr marL="0" indent="0" algn="l" defTabSz="914400" rtl="0" eaLnBrk="1" latinLnBrk="0" hangingPunct="1">
        <a:lnSpc>
          <a:spcPts val="3000"/>
        </a:lnSpc>
        <a:spcBef>
          <a:spcPts val="0"/>
        </a:spcBef>
        <a:spcAft>
          <a:spcPts val="1400"/>
        </a:spcAft>
        <a:buFontTx/>
        <a:buNone/>
        <a:defRPr sz="3000" b="1" kern="1200" baseline="0">
          <a:solidFill>
            <a:srgbClr val="C00000"/>
          </a:solidFill>
          <a:latin typeface="+mn-lt"/>
          <a:ea typeface="+mn-ea"/>
          <a:cs typeface="+mn-cs"/>
        </a:defRPr>
      </a:lvl1pPr>
      <a:lvl2pPr marL="0" indent="0" algn="l" defTabSz="914400" rtl="0" eaLnBrk="1" latinLnBrk="0" hangingPunct="1">
        <a:lnSpc>
          <a:spcPts val="2300"/>
        </a:lnSpc>
        <a:spcBef>
          <a:spcPts val="0"/>
        </a:spcBef>
        <a:spcAft>
          <a:spcPts val="1400"/>
        </a:spcAft>
        <a:buFontTx/>
        <a:buNone/>
        <a:defRPr sz="2300" b="1" kern="1200">
          <a:solidFill>
            <a:schemeClr val="tx1"/>
          </a:solidFill>
          <a:latin typeface="+mn-lt"/>
          <a:ea typeface="+mn-ea"/>
          <a:cs typeface="+mn-cs"/>
        </a:defRPr>
      </a:lvl2pPr>
      <a:lvl3pPr marL="0" indent="0" algn="l" defTabSz="914400" rtl="0" eaLnBrk="1" latinLnBrk="0" hangingPunct="1">
        <a:lnSpc>
          <a:spcPts val="2200"/>
        </a:lnSpc>
        <a:spcBef>
          <a:spcPts val="0"/>
        </a:spcBef>
        <a:spcAft>
          <a:spcPts val="800"/>
        </a:spcAft>
        <a:buFontTx/>
        <a:buNone/>
        <a:defRPr sz="2000" b="1" kern="1200">
          <a:solidFill>
            <a:srgbClr val="C00000"/>
          </a:solidFill>
          <a:latin typeface="+mn-lt"/>
          <a:ea typeface="+mn-ea"/>
          <a:cs typeface="+mn-cs"/>
        </a:defRPr>
      </a:lvl3pPr>
      <a:lvl4pPr marL="0" indent="0" algn="l" defTabSz="914400" rtl="0" eaLnBrk="1" latinLnBrk="0" hangingPunct="1">
        <a:lnSpc>
          <a:spcPts val="2000"/>
        </a:lnSpc>
        <a:spcBef>
          <a:spcPts val="600"/>
        </a:spcBef>
        <a:spcAft>
          <a:spcPts val="600"/>
        </a:spcAft>
        <a:buFontTx/>
        <a:buNone/>
        <a:defRPr sz="1800" b="1" kern="1200">
          <a:solidFill>
            <a:srgbClr val="C00000"/>
          </a:solidFill>
          <a:latin typeface="+mn-lt"/>
          <a:ea typeface="+mn-ea"/>
          <a:cs typeface="+mn-cs"/>
        </a:defRPr>
      </a:lvl4pPr>
      <a:lvl5pPr marL="0" indent="0" algn="l" defTabSz="914400" rtl="0" eaLnBrk="1" latinLnBrk="0" hangingPunct="1">
        <a:lnSpc>
          <a:spcPts val="1900"/>
        </a:lnSpc>
        <a:spcBef>
          <a:spcPts val="0"/>
        </a:spcBef>
        <a:spcAft>
          <a:spcPts val="600"/>
        </a:spcAft>
        <a:buFontTx/>
        <a:buNone/>
        <a:defRPr sz="1600" b="1" kern="1200">
          <a:solidFill>
            <a:schemeClr val="tx1"/>
          </a:solidFill>
          <a:latin typeface="+mn-lt"/>
          <a:ea typeface="+mn-ea"/>
          <a:cs typeface="+mn-cs"/>
        </a:defRPr>
      </a:lvl5pPr>
      <a:lvl6pPr marL="0" indent="0" algn="l" defTabSz="914400" rtl="0" eaLnBrk="1" latinLnBrk="0" hangingPunct="1">
        <a:lnSpc>
          <a:spcPts val="1200"/>
        </a:lnSpc>
        <a:spcBef>
          <a:spcPts val="600"/>
        </a:spcBef>
        <a:spcAft>
          <a:spcPts val="600"/>
        </a:spcAft>
        <a:buFontTx/>
        <a:buNone/>
        <a:defRPr sz="1130" b="1" kern="1200">
          <a:solidFill>
            <a:schemeClr val="tx1"/>
          </a:solidFill>
          <a:latin typeface="+mn-lt"/>
          <a:ea typeface="+mn-ea"/>
          <a:cs typeface="+mn-cs"/>
        </a:defRPr>
      </a:lvl6pPr>
      <a:lvl7pPr marL="0" indent="0" algn="l" defTabSz="914400" rtl="0" eaLnBrk="1" latinLnBrk="0" hangingPunct="1">
        <a:lnSpc>
          <a:spcPts val="1900"/>
        </a:lnSpc>
        <a:spcBef>
          <a:spcPts val="1200"/>
        </a:spcBef>
        <a:buFontTx/>
        <a:buNone/>
        <a:defRPr sz="1600" kern="1200">
          <a:solidFill>
            <a:schemeClr val="tx1"/>
          </a:solidFill>
          <a:latin typeface="Corbel" panose="020B0503020204020204" pitchFamily="34" charset="0"/>
          <a:ea typeface="+mn-ea"/>
          <a:cs typeface="+mn-cs"/>
        </a:defRPr>
      </a:lvl7pPr>
      <a:lvl8pPr marL="176213" indent="-176213" algn="l" defTabSz="914400" rtl="0" eaLnBrk="1" latinLnBrk="0" hangingPunct="1">
        <a:lnSpc>
          <a:spcPts val="1900"/>
        </a:lnSpc>
        <a:spcBef>
          <a:spcPts val="800"/>
        </a:spcBef>
        <a:buFont typeface="Arial" panose="020B0604020202020204" pitchFamily="34" charset="0"/>
        <a:buChar char="•"/>
        <a:defRPr sz="1600" kern="1200">
          <a:solidFill>
            <a:schemeClr val="tx1"/>
          </a:solidFill>
          <a:latin typeface="+mn-lt"/>
          <a:ea typeface="+mn-ea"/>
          <a:cs typeface="+mn-cs"/>
        </a:defRPr>
      </a:lvl8pPr>
      <a:lvl9pPr marL="354013" indent="0" algn="l" defTabSz="914400" rtl="0" eaLnBrk="1" latinLnBrk="0" hangingPunct="1">
        <a:lnSpc>
          <a:spcPts val="1900"/>
        </a:lnSpc>
        <a:spcBef>
          <a:spcPts val="0"/>
        </a:spcBef>
        <a:buFont typeface="Arial" panose="020B0604020202020204" pitchFamily="34" charset="0"/>
        <a:buChar char="•"/>
        <a:defRPr sz="16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5">
            <a:lum/>
          </a:blip>
          <a:srcRect/>
          <a:stretch>
            <a:fillRect/>
          </a:stretch>
        </a:blipFill>
        <a:effectLst/>
      </p:bgPr>
    </p:bg>
    <p:spTree>
      <p:nvGrpSpPr>
        <p:cNvPr id="1" name=""/>
        <p:cNvGrpSpPr/>
        <p:nvPr/>
      </p:nvGrpSpPr>
      <p:grpSpPr>
        <a:xfrm>
          <a:off x="0" y="0"/>
          <a:ext cx="0" cy="0"/>
          <a:chOff x="0" y="0"/>
          <a:chExt cx="0" cy="0"/>
        </a:xfrm>
      </p:grpSpPr>
      <p:sp>
        <p:nvSpPr>
          <p:cNvPr id="5" name="Espace réservé du titre 4">
            <a:extLst>
              <a:ext uri="{FF2B5EF4-FFF2-40B4-BE49-F238E27FC236}">
                <a16:creationId xmlns:a16="http://schemas.microsoft.com/office/drawing/2014/main" id="{3FD5BB00-BC02-4C74-99BE-A9CE77BEDB62}"/>
              </a:ext>
            </a:extLst>
          </p:cNvPr>
          <p:cNvSpPr>
            <a:spLocks noGrp="1"/>
          </p:cNvSpPr>
          <p:nvPr>
            <p:ph type="title"/>
          </p:nvPr>
        </p:nvSpPr>
        <p:spPr>
          <a:xfrm>
            <a:off x="608400" y="3736800"/>
            <a:ext cx="5407200" cy="1325563"/>
          </a:xfrm>
          <a:prstGeom prst="rect">
            <a:avLst/>
          </a:prstGeom>
        </p:spPr>
        <p:txBody>
          <a:bodyPr vert="horz" lIns="91440" tIns="45720" rIns="91440" bIns="45720" rtlCol="0" anchor="ctr">
            <a:noAutofit/>
          </a:bodyPr>
          <a:lstStyle/>
          <a:p>
            <a:r>
              <a:rPr lang="fr-FR" dirty="0"/>
              <a:t>Titre de la présentation - H0</a:t>
            </a:r>
          </a:p>
        </p:txBody>
      </p:sp>
      <p:pic>
        <p:nvPicPr>
          <p:cNvPr id="4" name="Image 3">
            <a:extLst>
              <a:ext uri="{FF2B5EF4-FFF2-40B4-BE49-F238E27FC236}">
                <a16:creationId xmlns:a16="http://schemas.microsoft.com/office/drawing/2014/main" id="{56AE0748-D080-4E0D-8A84-C73505A5CD29}"/>
              </a:ext>
            </a:extLst>
          </p:cNvPr>
          <p:cNvPicPr>
            <a:picLocks noChangeAspect="1"/>
          </p:cNvPicPr>
          <p:nvPr/>
        </p:nvPicPr>
        <p:blipFill>
          <a:blip r:embed="rId6"/>
          <a:stretch>
            <a:fillRect/>
          </a:stretch>
        </p:blipFill>
        <p:spPr>
          <a:xfrm>
            <a:off x="541867" y="538691"/>
            <a:ext cx="1882775" cy="1882775"/>
          </a:xfrm>
          <a:prstGeom prst="rect">
            <a:avLst/>
          </a:prstGeom>
        </p:spPr>
      </p:pic>
    </p:spTree>
    <p:extLst>
      <p:ext uri="{BB962C8B-B14F-4D97-AF65-F5344CB8AC3E}">
        <p14:creationId xmlns:p14="http://schemas.microsoft.com/office/powerpoint/2010/main" val="858479871"/>
      </p:ext>
    </p:extLst>
  </p:cSld>
  <p:clrMap bg1="lt1" tx1="dk1" bg2="lt2" tx2="dk2" accent1="accent1" accent2="accent2" accent3="accent3" accent4="accent4" accent5="accent5" accent6="accent6" hlink="hlink" folHlink="folHlink"/>
  <p:sldLayoutIdLst>
    <p:sldLayoutId id="2147483747" r:id="rId1"/>
    <p:sldLayoutId id="2147483748" r:id="rId2"/>
    <p:sldLayoutId id="2147483749" r:id="rId3"/>
  </p:sldLayoutIdLst>
  <p:hf hdr="0"/>
  <p:txStyles>
    <p:titleStyle>
      <a:lvl1pPr algn="l" defTabSz="914400" rtl="0" eaLnBrk="1" fontAlgn="t" latinLnBrk="0" hangingPunct="1">
        <a:lnSpc>
          <a:spcPts val="3800"/>
        </a:lnSpc>
        <a:spcBef>
          <a:spcPct val="0"/>
        </a:spcBef>
        <a:spcAft>
          <a:spcPts val="0"/>
        </a:spcAft>
        <a:buNone/>
        <a:defRPr sz="4000" b="1" i="0" kern="1200" baseline="0">
          <a:solidFill>
            <a:schemeClr val="bg1"/>
          </a:solidFill>
          <a:latin typeface="Century Gothic" panose="020B0502020202020204" pitchFamily="34" charset="0"/>
          <a:ea typeface="+mj-ea"/>
          <a:cs typeface="+mj-cs"/>
        </a:defRPr>
      </a:lvl1pPr>
    </p:titleStyle>
    <p:bodyStyle>
      <a:lvl1pPr marL="0" indent="0" algn="l" defTabSz="914400" rtl="0" eaLnBrk="1" latinLnBrk="0" hangingPunct="1">
        <a:lnSpc>
          <a:spcPts val="3000"/>
        </a:lnSpc>
        <a:spcBef>
          <a:spcPts val="0"/>
        </a:spcBef>
        <a:spcAft>
          <a:spcPts val="1400"/>
        </a:spcAft>
        <a:buFontTx/>
        <a:buNone/>
        <a:defRPr sz="3000" b="1" kern="1200" baseline="0">
          <a:solidFill>
            <a:srgbClr val="C00000"/>
          </a:solidFill>
          <a:latin typeface="+mn-lt"/>
          <a:ea typeface="+mn-ea"/>
          <a:cs typeface="+mn-cs"/>
        </a:defRPr>
      </a:lvl1pPr>
      <a:lvl2pPr marL="0" indent="0" algn="l" defTabSz="914400" rtl="0" eaLnBrk="1" latinLnBrk="0" hangingPunct="1">
        <a:lnSpc>
          <a:spcPts val="2300"/>
        </a:lnSpc>
        <a:spcBef>
          <a:spcPts val="0"/>
        </a:spcBef>
        <a:spcAft>
          <a:spcPts val="1400"/>
        </a:spcAft>
        <a:buFontTx/>
        <a:buNone/>
        <a:defRPr sz="2300" b="1" kern="1200">
          <a:solidFill>
            <a:schemeClr val="tx1"/>
          </a:solidFill>
          <a:latin typeface="+mn-lt"/>
          <a:ea typeface="+mn-ea"/>
          <a:cs typeface="+mn-cs"/>
        </a:defRPr>
      </a:lvl2pPr>
      <a:lvl3pPr marL="0" indent="0" algn="l" defTabSz="914400" rtl="0" eaLnBrk="1" latinLnBrk="0" hangingPunct="1">
        <a:lnSpc>
          <a:spcPts val="2200"/>
        </a:lnSpc>
        <a:spcBef>
          <a:spcPts val="0"/>
        </a:spcBef>
        <a:spcAft>
          <a:spcPts val="800"/>
        </a:spcAft>
        <a:buFontTx/>
        <a:buNone/>
        <a:defRPr sz="2000" b="1" kern="1200">
          <a:solidFill>
            <a:srgbClr val="C00000"/>
          </a:solidFill>
          <a:latin typeface="+mn-lt"/>
          <a:ea typeface="+mn-ea"/>
          <a:cs typeface="+mn-cs"/>
        </a:defRPr>
      </a:lvl3pPr>
      <a:lvl4pPr marL="0" indent="0" algn="l" defTabSz="914400" rtl="0" eaLnBrk="1" latinLnBrk="0" hangingPunct="1">
        <a:lnSpc>
          <a:spcPts val="2000"/>
        </a:lnSpc>
        <a:spcBef>
          <a:spcPts val="600"/>
        </a:spcBef>
        <a:spcAft>
          <a:spcPts val="600"/>
        </a:spcAft>
        <a:buFontTx/>
        <a:buNone/>
        <a:defRPr sz="1800" b="1" kern="1200">
          <a:solidFill>
            <a:srgbClr val="C00000"/>
          </a:solidFill>
          <a:latin typeface="+mn-lt"/>
          <a:ea typeface="+mn-ea"/>
          <a:cs typeface="+mn-cs"/>
        </a:defRPr>
      </a:lvl4pPr>
      <a:lvl5pPr marL="0" indent="0" algn="l" defTabSz="914400" rtl="0" eaLnBrk="1" latinLnBrk="0" hangingPunct="1">
        <a:lnSpc>
          <a:spcPts val="1900"/>
        </a:lnSpc>
        <a:spcBef>
          <a:spcPts val="0"/>
        </a:spcBef>
        <a:spcAft>
          <a:spcPts val="600"/>
        </a:spcAft>
        <a:buFontTx/>
        <a:buNone/>
        <a:defRPr sz="1600" b="1" kern="1200">
          <a:solidFill>
            <a:schemeClr val="tx1"/>
          </a:solidFill>
          <a:latin typeface="+mn-lt"/>
          <a:ea typeface="+mn-ea"/>
          <a:cs typeface="+mn-cs"/>
        </a:defRPr>
      </a:lvl5pPr>
      <a:lvl6pPr marL="0" indent="0" algn="l" defTabSz="914400" rtl="0" eaLnBrk="1" latinLnBrk="0" hangingPunct="1">
        <a:lnSpc>
          <a:spcPts val="1200"/>
        </a:lnSpc>
        <a:spcBef>
          <a:spcPts val="600"/>
        </a:spcBef>
        <a:spcAft>
          <a:spcPts val="600"/>
        </a:spcAft>
        <a:buFontTx/>
        <a:buNone/>
        <a:defRPr sz="1130" b="1" kern="1200">
          <a:solidFill>
            <a:schemeClr val="tx1"/>
          </a:solidFill>
          <a:latin typeface="+mn-lt"/>
          <a:ea typeface="+mn-ea"/>
          <a:cs typeface="+mn-cs"/>
        </a:defRPr>
      </a:lvl6pPr>
      <a:lvl7pPr marL="0" indent="0" algn="l" defTabSz="914400" rtl="0" eaLnBrk="1" latinLnBrk="0" hangingPunct="1">
        <a:lnSpc>
          <a:spcPts val="1900"/>
        </a:lnSpc>
        <a:spcBef>
          <a:spcPts val="1200"/>
        </a:spcBef>
        <a:buFontTx/>
        <a:buNone/>
        <a:defRPr sz="1600" kern="1200">
          <a:solidFill>
            <a:schemeClr val="tx1"/>
          </a:solidFill>
          <a:latin typeface="Corbel" panose="020B0503020204020204" pitchFamily="34" charset="0"/>
          <a:ea typeface="+mn-ea"/>
          <a:cs typeface="+mn-cs"/>
        </a:defRPr>
      </a:lvl7pPr>
      <a:lvl8pPr marL="176213" indent="-176213" algn="l" defTabSz="914400" rtl="0" eaLnBrk="1" latinLnBrk="0" hangingPunct="1">
        <a:lnSpc>
          <a:spcPts val="1900"/>
        </a:lnSpc>
        <a:spcBef>
          <a:spcPts val="800"/>
        </a:spcBef>
        <a:buFont typeface="Arial" panose="020B0604020202020204" pitchFamily="34" charset="0"/>
        <a:buChar char="•"/>
        <a:defRPr sz="1600" kern="1200">
          <a:solidFill>
            <a:schemeClr val="tx1"/>
          </a:solidFill>
          <a:latin typeface="+mn-lt"/>
          <a:ea typeface="+mn-ea"/>
          <a:cs typeface="+mn-cs"/>
        </a:defRPr>
      </a:lvl8pPr>
      <a:lvl9pPr marL="354013" indent="0" algn="l" defTabSz="914400" rtl="0" eaLnBrk="1" latinLnBrk="0" hangingPunct="1">
        <a:lnSpc>
          <a:spcPts val="1900"/>
        </a:lnSpc>
        <a:spcBef>
          <a:spcPts val="0"/>
        </a:spcBef>
        <a:buFont typeface="Arial" panose="020B0604020202020204" pitchFamily="34" charset="0"/>
        <a:buChar char="•"/>
        <a:defRPr sz="16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Pr>
        <a:gradFill>
          <a:gsLst>
            <a:gs pos="0">
              <a:srgbClr val="EB4E5F"/>
            </a:gs>
            <a:gs pos="50000">
              <a:srgbClr val="EB4E5F"/>
            </a:gs>
            <a:gs pos="100000">
              <a:srgbClr val="B11B39"/>
            </a:gs>
          </a:gsLst>
          <a:path path="circle">
            <a:fillToRect l="50000" t="50000" r="50000" b="50000"/>
          </a:path>
        </a:gradFill>
        <a:effectLst/>
      </p:bgPr>
    </p:bg>
    <p:spTree>
      <p:nvGrpSpPr>
        <p:cNvPr id="1" name=""/>
        <p:cNvGrpSpPr/>
        <p:nvPr/>
      </p:nvGrpSpPr>
      <p:grpSpPr>
        <a:xfrm>
          <a:off x="0" y="0"/>
          <a:ext cx="0" cy="0"/>
          <a:chOff x="0" y="0"/>
          <a:chExt cx="0" cy="0"/>
        </a:xfrm>
      </p:grpSpPr>
      <p:sp>
        <p:nvSpPr>
          <p:cNvPr id="3" name="Espace réservé du texte 2">
            <a:extLst>
              <a:ext uri="{FF2B5EF4-FFF2-40B4-BE49-F238E27FC236}">
                <a16:creationId xmlns:a16="http://schemas.microsoft.com/office/drawing/2014/main" id="{E2146FD3-EBDC-7646-9DFB-DC2F290F742C}"/>
              </a:ext>
            </a:extLst>
          </p:cNvPr>
          <p:cNvSpPr>
            <a:spLocks noGrp="1"/>
          </p:cNvSpPr>
          <p:nvPr>
            <p:ph type="body" idx="1"/>
          </p:nvPr>
        </p:nvSpPr>
        <p:spPr>
          <a:xfrm>
            <a:off x="0" y="1858048"/>
            <a:ext cx="9133913" cy="4227441"/>
          </a:xfrm>
          <a:prstGeom prst="rect">
            <a:avLst/>
          </a:prstGeom>
        </p:spPr>
        <p:txBody>
          <a:bodyPr vert="horz" lIns="540000" tIns="46800" rIns="540000" bIns="45720" rtlCol="0">
            <a:normAutofit/>
          </a:bodyPr>
          <a:lstStyle/>
          <a:p>
            <a:pPr lvl="0"/>
            <a:r>
              <a:rPr lang="fr-FR" dirty="0"/>
              <a:t>Titre H1</a:t>
            </a:r>
          </a:p>
          <a:p>
            <a:pPr lvl="1"/>
            <a:r>
              <a:rPr lang="fr-FR" dirty="0"/>
              <a:t>Titre H2</a:t>
            </a:r>
          </a:p>
          <a:p>
            <a:pPr lvl="2"/>
            <a:r>
              <a:rPr lang="fr-FR" dirty="0"/>
              <a:t>Titre H3</a:t>
            </a:r>
          </a:p>
          <a:p>
            <a:pPr lvl="3"/>
            <a:r>
              <a:rPr lang="fr-FR" dirty="0"/>
              <a:t>Titre H4</a:t>
            </a:r>
          </a:p>
          <a:p>
            <a:pPr lvl="4"/>
            <a:r>
              <a:rPr lang="fr-FR" dirty="0"/>
              <a:t>Titre H5</a:t>
            </a:r>
          </a:p>
          <a:p>
            <a:pPr lvl="5"/>
            <a:r>
              <a:rPr lang="fr-FR" dirty="0"/>
              <a:t>Pied de page</a:t>
            </a:r>
          </a:p>
          <a:p>
            <a:pPr lvl="6"/>
            <a:r>
              <a:rPr lang="fr-FR" dirty="0"/>
              <a:t>Texte P</a:t>
            </a:r>
          </a:p>
          <a:p>
            <a:pPr lvl="7"/>
            <a:r>
              <a:rPr lang="fr-FR" dirty="0"/>
              <a:t>Texte LI</a:t>
            </a:r>
          </a:p>
          <a:p>
            <a:pPr lvl="8"/>
            <a:r>
              <a:rPr lang="fr-FR" dirty="0"/>
              <a:t>Texte UL</a:t>
            </a:r>
          </a:p>
        </p:txBody>
      </p:sp>
      <p:pic>
        <p:nvPicPr>
          <p:cNvPr id="26" name="Image 25">
            <a:extLst>
              <a:ext uri="{FF2B5EF4-FFF2-40B4-BE49-F238E27FC236}">
                <a16:creationId xmlns:a16="http://schemas.microsoft.com/office/drawing/2014/main" id="{F6085B4C-0BE0-BD4B-9A3D-017AF6E017CE}"/>
              </a:ext>
            </a:extLst>
          </p:cNvPr>
          <p:cNvPicPr>
            <a:picLocks noChangeAspect="1"/>
          </p:cNvPicPr>
          <p:nvPr/>
        </p:nvPicPr>
        <p:blipFill>
          <a:blip r:embed="rId4"/>
          <a:stretch>
            <a:fillRect/>
          </a:stretch>
        </p:blipFill>
        <p:spPr>
          <a:xfrm>
            <a:off x="7386066" y="219745"/>
            <a:ext cx="1498600" cy="406400"/>
          </a:xfrm>
          <a:prstGeom prst="rect">
            <a:avLst/>
          </a:prstGeom>
        </p:spPr>
      </p:pic>
      <p:sp>
        <p:nvSpPr>
          <p:cNvPr id="6" name="Espace réservé du titre 1">
            <a:extLst>
              <a:ext uri="{FF2B5EF4-FFF2-40B4-BE49-F238E27FC236}">
                <a16:creationId xmlns:a16="http://schemas.microsoft.com/office/drawing/2014/main" id="{E584223F-F2C6-E542-B652-CA9B99E162E9}"/>
              </a:ext>
            </a:extLst>
          </p:cNvPr>
          <p:cNvSpPr>
            <a:spLocks noGrp="1"/>
          </p:cNvSpPr>
          <p:nvPr>
            <p:ph type="title"/>
          </p:nvPr>
        </p:nvSpPr>
        <p:spPr>
          <a:xfrm>
            <a:off x="1" y="152945"/>
            <a:ext cx="7200000" cy="540000"/>
          </a:xfrm>
          <a:prstGeom prst="rect">
            <a:avLst/>
          </a:prstGeom>
        </p:spPr>
        <p:txBody>
          <a:bodyPr vert="horz" lIns="540000" tIns="45720" rIns="180000" bIns="45720" rtlCol="0" anchor="ctr">
            <a:normAutofit/>
          </a:bodyPr>
          <a:lstStyle/>
          <a:p>
            <a:r>
              <a:rPr lang="fr-FR" dirty="0"/>
              <a:t>Titre de la présentation - H1</a:t>
            </a:r>
          </a:p>
        </p:txBody>
      </p:sp>
    </p:spTree>
    <p:extLst>
      <p:ext uri="{BB962C8B-B14F-4D97-AF65-F5344CB8AC3E}">
        <p14:creationId xmlns:p14="http://schemas.microsoft.com/office/powerpoint/2010/main" val="3410904867"/>
      </p:ext>
    </p:extLst>
  </p:cSld>
  <p:clrMap bg1="lt1" tx1="dk1" bg2="lt2" tx2="dk2" accent1="accent1" accent2="accent2" accent3="accent3" accent4="accent4" accent5="accent5" accent6="accent6" hlink="hlink" folHlink="folHlink"/>
  <p:sldLayoutIdLst>
    <p:sldLayoutId id="2147483751" r:id="rId1"/>
    <p:sldLayoutId id="2147483752" r:id="rId2"/>
  </p:sldLayoutIdLst>
  <p:hf hdr="0"/>
  <p:txStyles>
    <p:titleStyle>
      <a:lvl1pPr algn="l" defTabSz="914400" rtl="0" eaLnBrk="1" fontAlgn="t" latinLnBrk="0" hangingPunct="1">
        <a:lnSpc>
          <a:spcPts val="3000"/>
        </a:lnSpc>
        <a:spcBef>
          <a:spcPct val="0"/>
        </a:spcBef>
        <a:spcAft>
          <a:spcPts val="1400"/>
        </a:spcAft>
        <a:buNone/>
        <a:defRPr sz="3000" b="1" i="0" kern="1200" baseline="0">
          <a:solidFill>
            <a:schemeClr val="tx1"/>
          </a:solidFill>
          <a:latin typeface="Century Gothic" panose="020B0502020202020204" pitchFamily="34" charset="0"/>
          <a:ea typeface="+mj-ea"/>
          <a:cs typeface="+mj-cs"/>
        </a:defRPr>
      </a:lvl1pPr>
    </p:titleStyle>
    <p:bodyStyle>
      <a:lvl1pPr marL="0" indent="0" algn="l" defTabSz="914400" rtl="0" eaLnBrk="1" latinLnBrk="0" hangingPunct="1">
        <a:lnSpc>
          <a:spcPts val="3000"/>
        </a:lnSpc>
        <a:spcBef>
          <a:spcPts val="0"/>
        </a:spcBef>
        <a:spcAft>
          <a:spcPts val="1400"/>
        </a:spcAft>
        <a:buFontTx/>
        <a:buNone/>
        <a:defRPr sz="3000" b="1" kern="1200" baseline="0">
          <a:solidFill>
            <a:srgbClr val="CB4F5E"/>
          </a:solidFill>
          <a:latin typeface="+mn-lt"/>
          <a:ea typeface="+mn-ea"/>
          <a:cs typeface="+mn-cs"/>
        </a:defRPr>
      </a:lvl1pPr>
      <a:lvl2pPr marL="0" indent="0" algn="l" defTabSz="914400" rtl="0" eaLnBrk="1" latinLnBrk="0" hangingPunct="1">
        <a:lnSpc>
          <a:spcPts val="2300"/>
        </a:lnSpc>
        <a:spcBef>
          <a:spcPts val="0"/>
        </a:spcBef>
        <a:spcAft>
          <a:spcPts val="1400"/>
        </a:spcAft>
        <a:buFontTx/>
        <a:buNone/>
        <a:defRPr sz="2300" b="1" kern="1200">
          <a:solidFill>
            <a:schemeClr val="tx1"/>
          </a:solidFill>
          <a:latin typeface="+mn-lt"/>
          <a:ea typeface="+mn-ea"/>
          <a:cs typeface="+mn-cs"/>
        </a:defRPr>
      </a:lvl2pPr>
      <a:lvl3pPr marL="0" indent="0" algn="l" defTabSz="914400" rtl="0" eaLnBrk="1" latinLnBrk="0" hangingPunct="1">
        <a:lnSpc>
          <a:spcPts val="2200"/>
        </a:lnSpc>
        <a:spcBef>
          <a:spcPts val="0"/>
        </a:spcBef>
        <a:spcAft>
          <a:spcPts val="800"/>
        </a:spcAft>
        <a:buFontTx/>
        <a:buNone/>
        <a:defRPr sz="2000" b="1" kern="1200">
          <a:solidFill>
            <a:srgbClr val="873245"/>
          </a:solidFill>
          <a:latin typeface="+mn-lt"/>
          <a:ea typeface="+mn-ea"/>
          <a:cs typeface="+mn-cs"/>
        </a:defRPr>
      </a:lvl3pPr>
      <a:lvl4pPr marL="0" indent="0" algn="l" defTabSz="914400" rtl="0" eaLnBrk="1" latinLnBrk="0" hangingPunct="1">
        <a:lnSpc>
          <a:spcPts val="2000"/>
        </a:lnSpc>
        <a:spcBef>
          <a:spcPts val="600"/>
        </a:spcBef>
        <a:spcAft>
          <a:spcPts val="600"/>
        </a:spcAft>
        <a:buFontTx/>
        <a:buNone/>
        <a:defRPr sz="1800" b="1" kern="1200">
          <a:solidFill>
            <a:srgbClr val="CB4F5E"/>
          </a:solidFill>
          <a:latin typeface="+mn-lt"/>
          <a:ea typeface="+mn-ea"/>
          <a:cs typeface="+mn-cs"/>
        </a:defRPr>
      </a:lvl4pPr>
      <a:lvl5pPr marL="0" indent="0" algn="l" defTabSz="914400" rtl="0" eaLnBrk="1" latinLnBrk="0" hangingPunct="1">
        <a:lnSpc>
          <a:spcPts val="1900"/>
        </a:lnSpc>
        <a:spcBef>
          <a:spcPts val="1400"/>
        </a:spcBef>
        <a:spcAft>
          <a:spcPts val="600"/>
        </a:spcAft>
        <a:buFontTx/>
        <a:buNone/>
        <a:defRPr sz="1600" b="1" kern="1200">
          <a:solidFill>
            <a:schemeClr val="tx1"/>
          </a:solidFill>
          <a:latin typeface="+mn-lt"/>
          <a:ea typeface="+mn-ea"/>
          <a:cs typeface="+mn-cs"/>
        </a:defRPr>
      </a:lvl5pPr>
      <a:lvl6pPr marL="0" indent="0" algn="l" defTabSz="914400" rtl="0" eaLnBrk="1" latinLnBrk="0" hangingPunct="1">
        <a:lnSpc>
          <a:spcPts val="1200"/>
        </a:lnSpc>
        <a:spcBef>
          <a:spcPts val="600"/>
        </a:spcBef>
        <a:spcAft>
          <a:spcPts val="600"/>
        </a:spcAft>
        <a:buFontTx/>
        <a:buNone/>
        <a:defRPr sz="1130" b="1" kern="1200">
          <a:solidFill>
            <a:schemeClr val="tx1"/>
          </a:solidFill>
          <a:latin typeface="+mn-lt"/>
          <a:ea typeface="+mn-ea"/>
          <a:cs typeface="+mn-cs"/>
        </a:defRPr>
      </a:lvl6pPr>
      <a:lvl7pPr marL="0" indent="0" algn="l" defTabSz="914400" rtl="0" eaLnBrk="1" latinLnBrk="0" hangingPunct="1">
        <a:lnSpc>
          <a:spcPts val="1900"/>
        </a:lnSpc>
        <a:spcBef>
          <a:spcPts val="1200"/>
        </a:spcBef>
        <a:buFontTx/>
        <a:buNone/>
        <a:defRPr sz="1600" kern="1200">
          <a:solidFill>
            <a:schemeClr val="tx1"/>
          </a:solidFill>
          <a:latin typeface="Corbel" panose="020B0503020204020204" pitchFamily="34" charset="0"/>
          <a:ea typeface="+mn-ea"/>
          <a:cs typeface="+mn-cs"/>
        </a:defRPr>
      </a:lvl7pPr>
      <a:lvl8pPr marL="176213" indent="-176213" algn="l" defTabSz="914400" rtl="0" eaLnBrk="1" latinLnBrk="0" hangingPunct="1">
        <a:lnSpc>
          <a:spcPts val="1900"/>
        </a:lnSpc>
        <a:spcBef>
          <a:spcPts val="800"/>
        </a:spcBef>
        <a:buClr>
          <a:srgbClr val="CB4F5E"/>
        </a:buClr>
        <a:buFont typeface="Arial" panose="020B0604020202020204" pitchFamily="34" charset="0"/>
        <a:buChar char="•"/>
        <a:defRPr sz="1600" kern="1200">
          <a:solidFill>
            <a:schemeClr val="tx1"/>
          </a:solidFill>
          <a:latin typeface="+mn-lt"/>
          <a:ea typeface="+mn-ea"/>
          <a:cs typeface="+mn-cs"/>
        </a:defRPr>
      </a:lvl8pPr>
      <a:lvl9pPr marL="354013" indent="0" algn="l" defTabSz="914400" rtl="0" eaLnBrk="1" latinLnBrk="0" hangingPunct="1">
        <a:lnSpc>
          <a:spcPts val="1900"/>
        </a:lnSpc>
        <a:spcBef>
          <a:spcPts val="0"/>
        </a:spcBef>
        <a:buFont typeface="Arial" panose="020B0604020202020204" pitchFamily="34" charset="0"/>
        <a:buChar char="•"/>
        <a:defRPr sz="16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hyperlink" Target="https://www.youtube.com/watch?v=9Fq15k9QPv8&amp;list=PL91a1XTCKAC7DGcVG-LzpY3JoW0cThde_&amp;index=4&amp;t=365s" TargetMode="External"/><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8.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9.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BC1D8D4-3CF0-284A-81FB-A9FB075D43F5}"/>
              </a:ext>
            </a:extLst>
          </p:cNvPr>
          <p:cNvSpPr>
            <a:spLocks noGrp="1"/>
          </p:cNvSpPr>
          <p:nvPr>
            <p:ph type="title"/>
          </p:nvPr>
        </p:nvSpPr>
        <p:spPr>
          <a:xfrm>
            <a:off x="608399" y="3736800"/>
            <a:ext cx="7814147" cy="1325563"/>
          </a:xfrm>
        </p:spPr>
        <p:txBody>
          <a:bodyPr/>
          <a:lstStyle/>
          <a:p>
            <a:r>
              <a:rPr lang="fr-FR" sz="2800" dirty="0"/>
              <a:t>International Financial </a:t>
            </a:r>
            <a:r>
              <a:rPr lang="fr-FR" sz="2800" dirty="0" err="1"/>
              <a:t>Accounting</a:t>
            </a:r>
            <a:endParaRPr lang="fr-FR" sz="2800" dirty="0"/>
          </a:p>
        </p:txBody>
      </p:sp>
      <p:sp>
        <p:nvSpPr>
          <p:cNvPr id="3" name="Espace réservé du texte 2">
            <a:extLst>
              <a:ext uri="{FF2B5EF4-FFF2-40B4-BE49-F238E27FC236}">
                <a16:creationId xmlns:a16="http://schemas.microsoft.com/office/drawing/2014/main" id="{C0F184E4-E583-8D49-A2C0-0D82EA46A363}"/>
              </a:ext>
            </a:extLst>
          </p:cNvPr>
          <p:cNvSpPr>
            <a:spLocks noGrp="1"/>
          </p:cNvSpPr>
          <p:nvPr>
            <p:ph type="body" sz="quarter" idx="4294967295"/>
          </p:nvPr>
        </p:nvSpPr>
        <p:spPr>
          <a:xfrm>
            <a:off x="608399" y="4715494"/>
            <a:ext cx="5087938" cy="693738"/>
          </a:xfrm>
          <a:prstGeom prst="rect">
            <a:avLst/>
          </a:prstGeom>
        </p:spPr>
        <p:txBody>
          <a:bodyPr/>
          <a:lstStyle/>
          <a:p>
            <a:r>
              <a:rPr lang="fr-FR" dirty="0"/>
              <a:t>Dr Sean Power, ACA</a:t>
            </a:r>
          </a:p>
        </p:txBody>
      </p:sp>
    </p:spTree>
    <p:extLst>
      <p:ext uri="{BB962C8B-B14F-4D97-AF65-F5344CB8AC3E}">
        <p14:creationId xmlns:p14="http://schemas.microsoft.com/office/powerpoint/2010/main" val="1369657710"/>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A93026A-D229-7646-BAA2-23BCD5D1702F}"/>
              </a:ext>
            </a:extLst>
          </p:cNvPr>
          <p:cNvSpPr>
            <a:spLocks noGrp="1"/>
          </p:cNvSpPr>
          <p:nvPr>
            <p:ph type="title"/>
          </p:nvPr>
        </p:nvSpPr>
        <p:spPr>
          <a:xfrm>
            <a:off x="-201336" y="186501"/>
            <a:ext cx="7200001" cy="540000"/>
          </a:xfrm>
        </p:spPr>
        <p:txBody>
          <a:bodyPr/>
          <a:lstStyle/>
          <a:p>
            <a:r>
              <a:rPr lang="fr-FR" sz="3200" dirty="0">
                <a:solidFill>
                  <a:schemeClr val="accent2"/>
                </a:solidFill>
              </a:rPr>
              <a:t>Note for </a:t>
            </a:r>
            <a:r>
              <a:rPr lang="fr-FR" sz="3200" dirty="0" err="1">
                <a:solidFill>
                  <a:schemeClr val="accent2"/>
                </a:solidFill>
              </a:rPr>
              <a:t>each</a:t>
            </a:r>
            <a:r>
              <a:rPr lang="fr-FR" sz="3200" dirty="0">
                <a:solidFill>
                  <a:schemeClr val="accent2"/>
                </a:solidFill>
              </a:rPr>
              <a:t> line item</a:t>
            </a:r>
          </a:p>
        </p:txBody>
      </p:sp>
      <p:sp>
        <p:nvSpPr>
          <p:cNvPr id="7" name="Text Placeholder 6">
            <a:extLst>
              <a:ext uri="{FF2B5EF4-FFF2-40B4-BE49-F238E27FC236}">
                <a16:creationId xmlns:a16="http://schemas.microsoft.com/office/drawing/2014/main" id="{65F230F6-36B8-4110-93B6-60431FA96E8F}"/>
              </a:ext>
            </a:extLst>
          </p:cNvPr>
          <p:cNvSpPr>
            <a:spLocks noGrp="1"/>
          </p:cNvSpPr>
          <p:nvPr>
            <p:ph type="body" sz="quarter" idx="13"/>
          </p:nvPr>
        </p:nvSpPr>
        <p:spPr>
          <a:xfrm>
            <a:off x="0" y="1234655"/>
            <a:ext cx="9144000" cy="5048699"/>
          </a:xfrm>
        </p:spPr>
        <p:txBody>
          <a:bodyPr/>
          <a:lstStyle/>
          <a:p>
            <a:pPr>
              <a:lnSpc>
                <a:spcPct val="100000"/>
              </a:lnSpc>
            </a:pPr>
            <a:endParaRPr lang="en-GB" sz="1600" b="0" dirty="0">
              <a:solidFill>
                <a:schemeClr val="tx1"/>
              </a:solidFill>
            </a:endParaRPr>
          </a:p>
          <a:p>
            <a:pPr>
              <a:lnSpc>
                <a:spcPct val="100000"/>
              </a:lnSpc>
            </a:pPr>
            <a:endParaRPr lang="en-GB" sz="1600" b="0" dirty="0">
              <a:solidFill>
                <a:schemeClr val="tx1"/>
              </a:solidFill>
            </a:endParaRPr>
          </a:p>
        </p:txBody>
      </p:sp>
      <p:pic>
        <p:nvPicPr>
          <p:cNvPr id="5" name="Picture 4">
            <a:extLst>
              <a:ext uri="{FF2B5EF4-FFF2-40B4-BE49-F238E27FC236}">
                <a16:creationId xmlns:a16="http://schemas.microsoft.com/office/drawing/2014/main" id="{EE0BCFC4-562D-4D69-A031-EC7C3B97115C}"/>
              </a:ext>
            </a:extLst>
          </p:cNvPr>
          <p:cNvPicPr>
            <a:picLocks noChangeAspect="1"/>
          </p:cNvPicPr>
          <p:nvPr/>
        </p:nvPicPr>
        <p:blipFill>
          <a:blip r:embed="rId2"/>
          <a:stretch>
            <a:fillRect/>
          </a:stretch>
        </p:blipFill>
        <p:spPr>
          <a:xfrm>
            <a:off x="0" y="2047875"/>
            <a:ext cx="9144000" cy="2762250"/>
          </a:xfrm>
          <a:prstGeom prst="rect">
            <a:avLst/>
          </a:prstGeom>
        </p:spPr>
      </p:pic>
    </p:spTree>
    <p:extLst>
      <p:ext uri="{BB962C8B-B14F-4D97-AF65-F5344CB8AC3E}">
        <p14:creationId xmlns:p14="http://schemas.microsoft.com/office/powerpoint/2010/main" val="21461800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texte 3"/>
          <p:cNvSpPr>
            <a:spLocks noGrp="1"/>
          </p:cNvSpPr>
          <p:nvPr>
            <p:ph type="body" sz="quarter" idx="13"/>
          </p:nvPr>
        </p:nvSpPr>
        <p:spPr>
          <a:xfrm>
            <a:off x="1480031" y="3251278"/>
            <a:ext cx="7118684" cy="540000"/>
          </a:xfrm>
        </p:spPr>
        <p:txBody>
          <a:bodyPr/>
          <a:lstStyle/>
          <a:p>
            <a:r>
              <a:rPr lang="fr-FR" dirty="0"/>
              <a:t>Operating segments (IFRS 8)</a:t>
            </a:r>
          </a:p>
        </p:txBody>
      </p:sp>
    </p:spTree>
    <p:extLst>
      <p:ext uri="{BB962C8B-B14F-4D97-AF65-F5344CB8AC3E}">
        <p14:creationId xmlns:p14="http://schemas.microsoft.com/office/powerpoint/2010/main" val="39900106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A93026A-D229-7646-BAA2-23BCD5D1702F}"/>
              </a:ext>
            </a:extLst>
          </p:cNvPr>
          <p:cNvSpPr>
            <a:spLocks noGrp="1"/>
          </p:cNvSpPr>
          <p:nvPr>
            <p:ph type="title"/>
          </p:nvPr>
        </p:nvSpPr>
        <p:spPr>
          <a:xfrm>
            <a:off x="-184558" y="152945"/>
            <a:ext cx="7200001" cy="540000"/>
          </a:xfrm>
        </p:spPr>
        <p:txBody>
          <a:bodyPr/>
          <a:lstStyle/>
          <a:p>
            <a:r>
              <a:rPr lang="fr-FR" sz="3200" dirty="0">
                <a:solidFill>
                  <a:schemeClr val="accent2"/>
                </a:solidFill>
              </a:rPr>
              <a:t>Segmental information</a:t>
            </a:r>
          </a:p>
        </p:txBody>
      </p:sp>
      <p:sp>
        <p:nvSpPr>
          <p:cNvPr id="7" name="Text Placeholder 6">
            <a:extLst>
              <a:ext uri="{FF2B5EF4-FFF2-40B4-BE49-F238E27FC236}">
                <a16:creationId xmlns:a16="http://schemas.microsoft.com/office/drawing/2014/main" id="{65F230F6-36B8-4110-93B6-60431FA96E8F}"/>
              </a:ext>
            </a:extLst>
          </p:cNvPr>
          <p:cNvSpPr>
            <a:spLocks noGrp="1"/>
          </p:cNvSpPr>
          <p:nvPr>
            <p:ph type="body" sz="quarter" idx="13"/>
          </p:nvPr>
        </p:nvSpPr>
        <p:spPr>
          <a:xfrm>
            <a:off x="0" y="1644242"/>
            <a:ext cx="9144000" cy="4639112"/>
          </a:xfrm>
        </p:spPr>
        <p:txBody>
          <a:bodyPr/>
          <a:lstStyle/>
          <a:p>
            <a:pPr>
              <a:lnSpc>
                <a:spcPct val="100000"/>
              </a:lnSpc>
            </a:pPr>
            <a:r>
              <a:rPr lang="en-GB" sz="1600" b="0" dirty="0">
                <a:solidFill>
                  <a:schemeClr val="tx1"/>
                </a:solidFill>
              </a:rPr>
              <a:t>Financial statements are aggregate figures for </a:t>
            </a:r>
            <a:r>
              <a:rPr lang="en-GB" sz="1600" dirty="0">
                <a:solidFill>
                  <a:srgbClr val="FF0000"/>
                </a:solidFill>
              </a:rPr>
              <a:t>whole</a:t>
            </a:r>
            <a:r>
              <a:rPr lang="en-GB" sz="1600" b="0" dirty="0">
                <a:solidFill>
                  <a:schemeClr val="tx1"/>
                </a:solidFill>
              </a:rPr>
              <a:t> business</a:t>
            </a:r>
          </a:p>
          <a:p>
            <a:pPr>
              <a:lnSpc>
                <a:spcPct val="100000"/>
              </a:lnSpc>
            </a:pPr>
            <a:endParaRPr lang="en-GB" sz="1600" b="0" dirty="0">
              <a:solidFill>
                <a:schemeClr val="tx1"/>
              </a:solidFill>
            </a:endParaRPr>
          </a:p>
          <a:p>
            <a:pPr>
              <a:lnSpc>
                <a:spcPct val="100000"/>
              </a:lnSpc>
            </a:pPr>
            <a:r>
              <a:rPr lang="en-GB" sz="1600" b="0" dirty="0">
                <a:solidFill>
                  <a:schemeClr val="tx1"/>
                </a:solidFill>
              </a:rPr>
              <a:t>Business may consist of distinct components – with different risk profiles, growth rates, etc</a:t>
            </a:r>
          </a:p>
          <a:p>
            <a:pPr>
              <a:lnSpc>
                <a:spcPct val="100000"/>
              </a:lnSpc>
            </a:pPr>
            <a:br>
              <a:rPr lang="en-GB" sz="1600" b="0" dirty="0">
                <a:solidFill>
                  <a:schemeClr val="tx1"/>
                </a:solidFill>
              </a:rPr>
            </a:br>
            <a:r>
              <a:rPr lang="en-GB" sz="1600" b="0" dirty="0">
                <a:solidFill>
                  <a:schemeClr val="tx1"/>
                </a:solidFill>
              </a:rPr>
              <a:t>Google vs Amazon</a:t>
            </a:r>
          </a:p>
          <a:p>
            <a:pPr marL="285750" indent="-285750">
              <a:lnSpc>
                <a:spcPct val="100000"/>
              </a:lnSpc>
              <a:buFont typeface="Arial" panose="020B0604020202020204" pitchFamily="34" charset="0"/>
              <a:buChar char="•"/>
            </a:pPr>
            <a:r>
              <a:rPr lang="en-GB" sz="1600" b="0" dirty="0">
                <a:solidFill>
                  <a:schemeClr val="tx1"/>
                </a:solidFill>
              </a:rPr>
              <a:t>If you had to choose one, which one would you invest in today?</a:t>
            </a:r>
          </a:p>
          <a:p>
            <a:pPr marL="285750" indent="-285750">
              <a:lnSpc>
                <a:spcPct val="100000"/>
              </a:lnSpc>
              <a:buFont typeface="Arial" panose="020B0604020202020204" pitchFamily="34" charset="0"/>
              <a:buChar char="•"/>
            </a:pPr>
            <a:r>
              <a:rPr lang="en-GB" sz="1600" b="0" dirty="0">
                <a:solidFill>
                  <a:schemeClr val="tx1"/>
                </a:solidFill>
              </a:rPr>
              <a:t>Let’s look at their income statements (remember: financial statements aggregate information for </a:t>
            </a:r>
            <a:r>
              <a:rPr lang="en-GB" sz="1600" dirty="0">
                <a:solidFill>
                  <a:schemeClr val="accent2"/>
                </a:solidFill>
              </a:rPr>
              <a:t>entire</a:t>
            </a:r>
            <a:r>
              <a:rPr lang="en-GB" sz="1600" b="0" dirty="0">
                <a:solidFill>
                  <a:schemeClr val="accent2"/>
                </a:solidFill>
              </a:rPr>
              <a:t> </a:t>
            </a:r>
            <a:r>
              <a:rPr lang="en-GB" sz="1600" b="0" dirty="0">
                <a:solidFill>
                  <a:schemeClr val="tx1"/>
                </a:solidFill>
              </a:rPr>
              <a:t>business)</a:t>
            </a:r>
          </a:p>
          <a:p>
            <a:pPr>
              <a:lnSpc>
                <a:spcPct val="100000"/>
              </a:lnSpc>
            </a:pPr>
            <a:endParaRPr lang="en-GB" sz="1600" b="0" dirty="0">
              <a:solidFill>
                <a:schemeClr val="tx1"/>
              </a:solidFill>
            </a:endParaRPr>
          </a:p>
          <a:p>
            <a:pPr>
              <a:lnSpc>
                <a:spcPct val="100000"/>
              </a:lnSpc>
            </a:pPr>
            <a:endParaRPr lang="en-GB" sz="1600" b="0" dirty="0">
              <a:solidFill>
                <a:schemeClr val="tx1"/>
              </a:solidFill>
            </a:endParaRPr>
          </a:p>
        </p:txBody>
      </p:sp>
    </p:spTree>
    <p:extLst>
      <p:ext uri="{BB962C8B-B14F-4D97-AF65-F5344CB8AC3E}">
        <p14:creationId xmlns:p14="http://schemas.microsoft.com/office/powerpoint/2010/main" val="38333085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98DBED35-874F-40B3-95D5-2E33F80FD770}"/>
              </a:ext>
            </a:extLst>
          </p:cNvPr>
          <p:cNvSpPr txBox="1">
            <a:spLocks/>
          </p:cNvSpPr>
          <p:nvPr/>
        </p:nvSpPr>
        <p:spPr>
          <a:xfrm>
            <a:off x="228600" y="152400"/>
            <a:ext cx="7200000" cy="540000"/>
          </a:xfrm>
          <a:prstGeom prst="rect">
            <a:avLst/>
          </a:prstGeom>
        </p:spPr>
        <p:txBody>
          <a:bodyPr>
            <a:normAutofit fontScale="97500"/>
          </a:bodyPr>
          <a:lstStyle>
            <a:lvl1pPr algn="l" defTabSz="914400" rtl="0" eaLnBrk="1" fontAlgn="t" latinLnBrk="0" hangingPunct="1">
              <a:lnSpc>
                <a:spcPts val="3000"/>
              </a:lnSpc>
              <a:spcBef>
                <a:spcPct val="0"/>
              </a:spcBef>
              <a:spcAft>
                <a:spcPts val="1400"/>
              </a:spcAft>
              <a:buNone/>
              <a:defRPr sz="3000" b="1" i="0" kern="1200" baseline="0">
                <a:solidFill>
                  <a:schemeClr val="tx1"/>
                </a:solidFill>
                <a:latin typeface="Century Gothic" panose="020B0502020202020204" pitchFamily="34" charset="0"/>
                <a:ea typeface="+mj-ea"/>
                <a:cs typeface="+mj-cs"/>
              </a:defRPr>
            </a:lvl1pPr>
          </a:lstStyle>
          <a:p>
            <a:r>
              <a:rPr lang="en-GB" b="0" dirty="0">
                <a:solidFill>
                  <a:schemeClr val="accent2"/>
                </a:solidFill>
              </a:rPr>
              <a:t>Google income statements</a:t>
            </a:r>
          </a:p>
        </p:txBody>
      </p:sp>
      <p:pic>
        <p:nvPicPr>
          <p:cNvPr id="5" name="Picture 4" descr="Chart, bar chart&#10;&#10;Description automatically generated">
            <a:extLst>
              <a:ext uri="{FF2B5EF4-FFF2-40B4-BE49-F238E27FC236}">
                <a16:creationId xmlns:a16="http://schemas.microsoft.com/office/drawing/2014/main" id="{B03D6384-76A0-4848-803E-3CE0B62BAB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151" y="1905000"/>
            <a:ext cx="8935697" cy="3381847"/>
          </a:xfrm>
          <a:prstGeom prst="rect">
            <a:avLst/>
          </a:prstGeom>
        </p:spPr>
      </p:pic>
    </p:spTree>
    <p:extLst>
      <p:ext uri="{BB962C8B-B14F-4D97-AF65-F5344CB8AC3E}">
        <p14:creationId xmlns:p14="http://schemas.microsoft.com/office/powerpoint/2010/main" val="2342811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353635-2355-4A9E-A219-876F5FC3F538}"/>
              </a:ext>
            </a:extLst>
          </p:cNvPr>
          <p:cNvSpPr>
            <a:spLocks noGrp="1"/>
          </p:cNvSpPr>
          <p:nvPr>
            <p:ph type="title"/>
          </p:nvPr>
        </p:nvSpPr>
        <p:spPr/>
        <p:txBody>
          <a:bodyPr/>
          <a:lstStyle/>
          <a:p>
            <a:r>
              <a:rPr lang="en-GB" b="0" dirty="0">
                <a:solidFill>
                  <a:schemeClr val="accent2"/>
                </a:solidFill>
              </a:rPr>
              <a:t>Amazon income statements</a:t>
            </a:r>
          </a:p>
        </p:txBody>
      </p:sp>
      <p:pic>
        <p:nvPicPr>
          <p:cNvPr id="7" name="Picture 6" descr="Chart, line chart&#10;&#10;Description automatically generated">
            <a:extLst>
              <a:ext uri="{FF2B5EF4-FFF2-40B4-BE49-F238E27FC236}">
                <a16:creationId xmlns:a16="http://schemas.microsoft.com/office/drawing/2014/main" id="{1A68C0F2-E78A-4CA7-AC5E-2E4A8139C3F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5400" y="1447800"/>
            <a:ext cx="6203001" cy="4745120"/>
          </a:xfrm>
          <a:prstGeom prst="rect">
            <a:avLst/>
          </a:prstGeom>
        </p:spPr>
      </p:pic>
    </p:spTree>
    <p:extLst>
      <p:ext uri="{BB962C8B-B14F-4D97-AF65-F5344CB8AC3E}">
        <p14:creationId xmlns:p14="http://schemas.microsoft.com/office/powerpoint/2010/main" val="37587596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813085-E702-4076-8CD8-A0DD8B9DE3C6}"/>
              </a:ext>
            </a:extLst>
          </p:cNvPr>
          <p:cNvSpPr>
            <a:spLocks noGrp="1"/>
          </p:cNvSpPr>
          <p:nvPr>
            <p:ph type="title"/>
          </p:nvPr>
        </p:nvSpPr>
        <p:spPr/>
        <p:txBody>
          <a:bodyPr/>
          <a:lstStyle/>
          <a:p>
            <a:r>
              <a:rPr lang="en-GB" b="0" dirty="0">
                <a:solidFill>
                  <a:schemeClr val="accent2"/>
                </a:solidFill>
              </a:rPr>
              <a:t>Innovation &amp; Reinvestment</a:t>
            </a:r>
          </a:p>
        </p:txBody>
      </p:sp>
      <p:sp>
        <p:nvSpPr>
          <p:cNvPr id="3" name="Content Placeholder 2">
            <a:extLst>
              <a:ext uri="{FF2B5EF4-FFF2-40B4-BE49-F238E27FC236}">
                <a16:creationId xmlns:a16="http://schemas.microsoft.com/office/drawing/2014/main" id="{6822B7A4-AD62-4E3E-AD62-0E19FF1B6065}"/>
              </a:ext>
            </a:extLst>
          </p:cNvPr>
          <p:cNvSpPr>
            <a:spLocks noGrp="1"/>
          </p:cNvSpPr>
          <p:nvPr>
            <p:ph idx="1"/>
          </p:nvPr>
        </p:nvSpPr>
        <p:spPr/>
        <p:txBody>
          <a:bodyPr>
            <a:normAutofit/>
          </a:bodyPr>
          <a:lstStyle/>
          <a:p>
            <a:r>
              <a:rPr lang="en-GB" sz="1600" b="0" dirty="0">
                <a:solidFill>
                  <a:schemeClr val="accent3"/>
                </a:solidFill>
              </a:rPr>
              <a:t>Previously we heard co-founder of Stripe saying accounting rules failed to capture value of intangible assets such as software</a:t>
            </a:r>
          </a:p>
          <a:p>
            <a:pPr marL="457200" indent="-457200">
              <a:buFontTx/>
              <a:buChar char="-"/>
            </a:pPr>
            <a:r>
              <a:rPr lang="en-GB" sz="1600" b="0" dirty="0">
                <a:solidFill>
                  <a:schemeClr val="accent3"/>
                </a:solidFill>
              </a:rPr>
              <a:t>Expenditure on developing new projects expensed rather than capitalized</a:t>
            </a:r>
          </a:p>
          <a:p>
            <a:pPr marL="457200" indent="-457200">
              <a:buFontTx/>
              <a:buChar char="-"/>
            </a:pPr>
            <a:r>
              <a:rPr lang="en-GB" sz="1600" b="0" dirty="0">
                <a:solidFill>
                  <a:schemeClr val="accent3"/>
                </a:solidFill>
              </a:rPr>
              <a:t>Deteriorates income statement / balance sheet / cash flow statement</a:t>
            </a:r>
            <a:br>
              <a:rPr lang="en-GB" sz="1600" b="0" dirty="0">
                <a:solidFill>
                  <a:schemeClr val="accent3"/>
                </a:solidFill>
              </a:rPr>
            </a:br>
            <a:endParaRPr lang="en-GB" sz="1600" b="0" dirty="0">
              <a:solidFill>
                <a:schemeClr val="accent3"/>
              </a:solidFill>
            </a:endParaRPr>
          </a:p>
          <a:p>
            <a:r>
              <a:rPr lang="en-GB" sz="1600" b="0" dirty="0">
                <a:solidFill>
                  <a:schemeClr val="accent3"/>
                </a:solidFill>
              </a:rPr>
              <a:t>How could this impact on the income statement (revenue / net profit) of Amazon &amp; Google?</a:t>
            </a:r>
          </a:p>
        </p:txBody>
      </p:sp>
      <p:pic>
        <p:nvPicPr>
          <p:cNvPr id="5" name="Picture 4" descr="Graphical user interface, application&#10;&#10;Description automatically generated">
            <a:extLst>
              <a:ext uri="{FF2B5EF4-FFF2-40B4-BE49-F238E27FC236}">
                <a16:creationId xmlns:a16="http://schemas.microsoft.com/office/drawing/2014/main" id="{B6A77227-6EED-4FE0-B305-954209F7475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66907" y="4266655"/>
            <a:ext cx="3210186" cy="2438400"/>
          </a:xfrm>
          <a:prstGeom prst="rect">
            <a:avLst/>
          </a:prstGeom>
        </p:spPr>
      </p:pic>
    </p:spTree>
    <p:extLst>
      <p:ext uri="{BB962C8B-B14F-4D97-AF65-F5344CB8AC3E}">
        <p14:creationId xmlns:p14="http://schemas.microsoft.com/office/powerpoint/2010/main" val="8401921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3CF409-2E6D-4DA5-940C-4C17FAC7000B}"/>
              </a:ext>
            </a:extLst>
          </p:cNvPr>
          <p:cNvSpPr>
            <a:spLocks noGrp="1"/>
          </p:cNvSpPr>
          <p:nvPr>
            <p:ph type="title"/>
          </p:nvPr>
        </p:nvSpPr>
        <p:spPr/>
        <p:txBody>
          <a:bodyPr/>
          <a:lstStyle/>
          <a:p>
            <a:r>
              <a:rPr lang="en-GB" b="0" dirty="0">
                <a:solidFill>
                  <a:schemeClr val="accent2"/>
                </a:solidFill>
              </a:rPr>
              <a:t>Innovation &amp; Reinvestment</a:t>
            </a:r>
          </a:p>
        </p:txBody>
      </p:sp>
      <p:sp>
        <p:nvSpPr>
          <p:cNvPr id="3" name="Content Placeholder 2">
            <a:extLst>
              <a:ext uri="{FF2B5EF4-FFF2-40B4-BE49-F238E27FC236}">
                <a16:creationId xmlns:a16="http://schemas.microsoft.com/office/drawing/2014/main" id="{5E1163A5-843E-4840-9AE8-BFDD3F8AA305}"/>
              </a:ext>
            </a:extLst>
          </p:cNvPr>
          <p:cNvSpPr>
            <a:spLocks noGrp="1"/>
          </p:cNvSpPr>
          <p:nvPr>
            <p:ph idx="1"/>
          </p:nvPr>
        </p:nvSpPr>
        <p:spPr/>
        <p:txBody>
          <a:bodyPr/>
          <a:lstStyle/>
          <a:p>
            <a:r>
              <a:rPr lang="en-GB" b="0" dirty="0">
                <a:solidFill>
                  <a:schemeClr val="tx1"/>
                </a:solidFill>
              </a:rPr>
              <a:t>Amazon vs Google:</a:t>
            </a:r>
          </a:p>
          <a:p>
            <a:endParaRPr lang="en-GB" b="0" dirty="0">
              <a:solidFill>
                <a:schemeClr val="tx1"/>
              </a:solidFill>
            </a:endParaRPr>
          </a:p>
          <a:p>
            <a:r>
              <a:rPr lang="en-GB" b="0" dirty="0">
                <a:solidFill>
                  <a:schemeClr val="tx1"/>
                </a:solidFill>
                <a:hlinkClick r:id="rId3"/>
              </a:rPr>
              <a:t>https://www.youtube.com/watch?v=9Fq15k9QPv8&amp;list=PL91a1XTCKAC7DGcVG-LzpY3JoW0cThde_&amp;index=4&amp;t=365s</a:t>
            </a:r>
            <a:endParaRPr lang="en-GB" b="0" dirty="0">
              <a:solidFill>
                <a:schemeClr val="tx1"/>
              </a:solidFill>
            </a:endParaRPr>
          </a:p>
          <a:p>
            <a:endParaRPr lang="en-GB" b="0" dirty="0">
              <a:solidFill>
                <a:schemeClr val="tx1"/>
              </a:solidFill>
            </a:endParaRPr>
          </a:p>
          <a:p>
            <a:r>
              <a:rPr lang="en-GB" b="0" dirty="0">
                <a:solidFill>
                  <a:schemeClr val="tx1"/>
                </a:solidFill>
              </a:rPr>
              <a:t>Watch:  6:05 - 8:53</a:t>
            </a:r>
          </a:p>
        </p:txBody>
      </p:sp>
    </p:spTree>
    <p:extLst>
      <p:ext uri="{BB962C8B-B14F-4D97-AF65-F5344CB8AC3E}">
        <p14:creationId xmlns:p14="http://schemas.microsoft.com/office/powerpoint/2010/main" val="1538430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A93026A-D229-7646-BAA2-23BCD5D1702F}"/>
              </a:ext>
            </a:extLst>
          </p:cNvPr>
          <p:cNvSpPr>
            <a:spLocks noGrp="1"/>
          </p:cNvSpPr>
          <p:nvPr>
            <p:ph type="title"/>
          </p:nvPr>
        </p:nvSpPr>
        <p:spPr>
          <a:xfrm>
            <a:off x="-184558" y="152945"/>
            <a:ext cx="7200001" cy="540000"/>
          </a:xfrm>
        </p:spPr>
        <p:txBody>
          <a:bodyPr/>
          <a:lstStyle/>
          <a:p>
            <a:r>
              <a:rPr lang="fr-FR" sz="3200" dirty="0">
                <a:solidFill>
                  <a:schemeClr val="accent2"/>
                </a:solidFill>
              </a:rPr>
              <a:t>Segmental information</a:t>
            </a:r>
          </a:p>
        </p:txBody>
      </p:sp>
      <p:sp>
        <p:nvSpPr>
          <p:cNvPr id="7" name="Text Placeholder 6">
            <a:extLst>
              <a:ext uri="{FF2B5EF4-FFF2-40B4-BE49-F238E27FC236}">
                <a16:creationId xmlns:a16="http://schemas.microsoft.com/office/drawing/2014/main" id="{65F230F6-36B8-4110-93B6-60431FA96E8F}"/>
              </a:ext>
            </a:extLst>
          </p:cNvPr>
          <p:cNvSpPr>
            <a:spLocks noGrp="1"/>
          </p:cNvSpPr>
          <p:nvPr>
            <p:ph type="body" sz="quarter" idx="13"/>
          </p:nvPr>
        </p:nvSpPr>
        <p:spPr>
          <a:xfrm>
            <a:off x="0" y="1518407"/>
            <a:ext cx="9144000" cy="4764947"/>
          </a:xfrm>
        </p:spPr>
        <p:txBody>
          <a:bodyPr/>
          <a:lstStyle/>
          <a:p>
            <a:pPr>
              <a:lnSpc>
                <a:spcPct val="100000"/>
              </a:lnSpc>
            </a:pPr>
            <a:r>
              <a:rPr lang="en-GB" sz="1600" b="0" dirty="0">
                <a:solidFill>
                  <a:schemeClr val="tx1"/>
                </a:solidFill>
              </a:rPr>
              <a:t>The examples of Google vs Amazon shows the importance of segmental information</a:t>
            </a:r>
          </a:p>
          <a:p>
            <a:pPr>
              <a:lnSpc>
                <a:spcPct val="100000"/>
              </a:lnSpc>
            </a:pPr>
            <a:endParaRPr lang="en-GB" sz="1600" b="0" dirty="0">
              <a:solidFill>
                <a:schemeClr val="tx1"/>
              </a:solidFill>
            </a:endParaRPr>
          </a:p>
          <a:p>
            <a:pPr>
              <a:lnSpc>
                <a:spcPct val="100000"/>
              </a:lnSpc>
            </a:pPr>
            <a:r>
              <a:rPr lang="en-GB" sz="1600" b="0" dirty="0">
                <a:solidFill>
                  <a:schemeClr val="tx1"/>
                </a:solidFill>
              </a:rPr>
              <a:t>To analyse businesses with distinct components (risk, growth, etc.) </a:t>
            </a:r>
            <a:r>
              <a:rPr lang="en-GB" sz="1600" b="0" dirty="0">
                <a:solidFill>
                  <a:schemeClr val="tx1"/>
                </a:solidFill>
                <a:sym typeface="Wingdings" panose="05000000000000000000" pitchFamily="2" charset="2"/>
              </a:rPr>
              <a:t> you need more granular financial information</a:t>
            </a:r>
          </a:p>
          <a:p>
            <a:pPr>
              <a:lnSpc>
                <a:spcPct val="100000"/>
              </a:lnSpc>
            </a:pPr>
            <a:endParaRPr lang="en-GB" sz="1600" b="0" dirty="0">
              <a:solidFill>
                <a:schemeClr val="tx1"/>
              </a:solidFill>
              <a:sym typeface="Wingdings" panose="05000000000000000000" pitchFamily="2" charset="2"/>
            </a:endParaRPr>
          </a:p>
          <a:p>
            <a:pPr>
              <a:lnSpc>
                <a:spcPct val="100000"/>
              </a:lnSpc>
            </a:pPr>
            <a:r>
              <a:rPr lang="en-GB" sz="1600" b="0" dirty="0">
                <a:solidFill>
                  <a:schemeClr val="tx1"/>
                </a:solidFill>
                <a:sym typeface="Wingdings" panose="05000000000000000000" pitchFamily="2" charset="2"/>
              </a:rPr>
              <a:t>IFRS 8 is the accounting standard which regulates the preparation of segmental information that companies must disclose</a:t>
            </a:r>
          </a:p>
          <a:p>
            <a:pPr>
              <a:lnSpc>
                <a:spcPct val="100000"/>
              </a:lnSpc>
            </a:pPr>
            <a:endParaRPr lang="en-GB" sz="1600" b="0" dirty="0">
              <a:solidFill>
                <a:schemeClr val="tx1"/>
              </a:solidFill>
              <a:sym typeface="Wingdings" panose="05000000000000000000" pitchFamily="2" charset="2"/>
            </a:endParaRPr>
          </a:p>
          <a:p>
            <a:pPr>
              <a:lnSpc>
                <a:spcPct val="100000"/>
              </a:lnSpc>
            </a:pPr>
            <a:r>
              <a:rPr lang="en-GB" sz="1600" dirty="0">
                <a:solidFill>
                  <a:schemeClr val="tx1"/>
                </a:solidFill>
                <a:sym typeface="Wingdings" panose="05000000000000000000" pitchFamily="2" charset="2"/>
              </a:rPr>
              <a:t>Segmental information is disclosed in the Notes to the financial statements !</a:t>
            </a:r>
          </a:p>
          <a:p>
            <a:pPr>
              <a:lnSpc>
                <a:spcPct val="100000"/>
              </a:lnSpc>
            </a:pPr>
            <a:endParaRPr lang="en-GB" sz="1600" b="0" dirty="0">
              <a:solidFill>
                <a:schemeClr val="tx1"/>
              </a:solidFill>
              <a:sym typeface="Wingdings" panose="05000000000000000000" pitchFamily="2" charset="2"/>
            </a:endParaRPr>
          </a:p>
          <a:p>
            <a:pPr>
              <a:lnSpc>
                <a:spcPct val="100000"/>
              </a:lnSpc>
            </a:pPr>
            <a:r>
              <a:rPr lang="en-GB" sz="1600" b="0" dirty="0">
                <a:solidFill>
                  <a:schemeClr val="tx1"/>
                </a:solidFill>
                <a:sym typeface="Wingdings" panose="05000000000000000000" pitchFamily="2" charset="2"/>
              </a:rPr>
              <a:t>Let’s look at the accounting rules / requirements</a:t>
            </a:r>
            <a:endParaRPr lang="en-GB" sz="1600" b="0" dirty="0">
              <a:solidFill>
                <a:schemeClr val="tx1"/>
              </a:solidFill>
            </a:endParaRPr>
          </a:p>
          <a:p>
            <a:pPr>
              <a:lnSpc>
                <a:spcPct val="100000"/>
              </a:lnSpc>
            </a:pPr>
            <a:endParaRPr lang="en-GB" sz="1600" b="0" dirty="0">
              <a:solidFill>
                <a:schemeClr val="tx1"/>
              </a:solidFill>
            </a:endParaRPr>
          </a:p>
          <a:p>
            <a:pPr>
              <a:lnSpc>
                <a:spcPct val="100000"/>
              </a:lnSpc>
            </a:pPr>
            <a:endParaRPr lang="en-GB" sz="1600" b="0" dirty="0">
              <a:solidFill>
                <a:schemeClr val="tx1"/>
              </a:solidFill>
            </a:endParaRPr>
          </a:p>
        </p:txBody>
      </p:sp>
    </p:spTree>
    <p:extLst>
      <p:ext uri="{BB962C8B-B14F-4D97-AF65-F5344CB8AC3E}">
        <p14:creationId xmlns:p14="http://schemas.microsoft.com/office/powerpoint/2010/main" val="26408044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3CCF69-AB3E-49AC-B32C-7EE721968DA6}"/>
              </a:ext>
            </a:extLst>
          </p:cNvPr>
          <p:cNvSpPr>
            <a:spLocks noGrp="1"/>
          </p:cNvSpPr>
          <p:nvPr>
            <p:ph type="title"/>
          </p:nvPr>
        </p:nvSpPr>
        <p:spPr/>
        <p:txBody>
          <a:bodyPr/>
          <a:lstStyle/>
          <a:p>
            <a:r>
              <a:rPr lang="en-GB" dirty="0">
                <a:solidFill>
                  <a:schemeClr val="accent2"/>
                </a:solidFill>
              </a:rPr>
              <a:t>IFRS 8:  Operating Segments</a:t>
            </a:r>
            <a:endParaRPr lang="en-IE" dirty="0">
              <a:solidFill>
                <a:schemeClr val="accent2"/>
              </a:solidFill>
            </a:endParaRPr>
          </a:p>
        </p:txBody>
      </p:sp>
      <p:sp>
        <p:nvSpPr>
          <p:cNvPr id="3" name="Content Placeholder 2">
            <a:extLst>
              <a:ext uri="{FF2B5EF4-FFF2-40B4-BE49-F238E27FC236}">
                <a16:creationId xmlns:a16="http://schemas.microsoft.com/office/drawing/2014/main" id="{EEEC519F-176E-44BD-B011-7593BDA769F0}"/>
              </a:ext>
            </a:extLst>
          </p:cNvPr>
          <p:cNvSpPr>
            <a:spLocks noGrp="1"/>
          </p:cNvSpPr>
          <p:nvPr>
            <p:ph idx="1"/>
          </p:nvPr>
        </p:nvSpPr>
        <p:spPr/>
        <p:txBody>
          <a:bodyPr>
            <a:normAutofit fontScale="92500"/>
          </a:bodyPr>
          <a:lstStyle/>
          <a:p>
            <a:pPr>
              <a:lnSpc>
                <a:spcPct val="120000"/>
              </a:lnSpc>
            </a:pPr>
            <a:r>
              <a:rPr lang="en-GB" sz="2200" dirty="0"/>
              <a:t>IFRS 8 (Operating Segments) is a disclosure standard</a:t>
            </a:r>
            <a:endParaRPr lang="en-IE" sz="2200" dirty="0"/>
          </a:p>
          <a:p>
            <a:pPr lvl="1">
              <a:lnSpc>
                <a:spcPct val="120000"/>
              </a:lnSpc>
            </a:pPr>
            <a:r>
              <a:rPr lang="en-GB" sz="2200" b="0" dirty="0"/>
              <a:t>Does not address how transactions should be accounted for</a:t>
            </a:r>
            <a:endParaRPr lang="en-IE" sz="2200" b="0" dirty="0"/>
          </a:p>
          <a:p>
            <a:pPr lvl="1">
              <a:lnSpc>
                <a:spcPct val="120000"/>
              </a:lnSpc>
            </a:pPr>
            <a:r>
              <a:rPr lang="en-GB" sz="2200" b="0" dirty="0"/>
              <a:t>Only addresses how information should be disclosed</a:t>
            </a:r>
          </a:p>
          <a:p>
            <a:pPr lvl="1">
              <a:lnSpc>
                <a:spcPct val="120000"/>
              </a:lnSpc>
            </a:pPr>
            <a:endParaRPr lang="en-IE" sz="2200" b="0" dirty="0"/>
          </a:p>
          <a:p>
            <a:pPr>
              <a:lnSpc>
                <a:spcPct val="120000"/>
              </a:lnSpc>
            </a:pPr>
            <a:r>
              <a:rPr lang="en-GB" sz="2200" dirty="0"/>
              <a:t>The objective of IFRS 8 is for the organisation</a:t>
            </a:r>
            <a:endParaRPr lang="en-IE" sz="2200" dirty="0"/>
          </a:p>
          <a:p>
            <a:pPr lvl="1">
              <a:lnSpc>
                <a:spcPct val="120000"/>
              </a:lnSpc>
            </a:pPr>
            <a:r>
              <a:rPr lang="en-GB" sz="2200" b="0" dirty="0"/>
              <a:t>To disclose information to enable the users of its financial statements to evaluate the nature and financial effects of:</a:t>
            </a:r>
            <a:endParaRPr lang="en-IE" sz="2200" b="0" dirty="0"/>
          </a:p>
          <a:p>
            <a:pPr marL="457200" lvl="2" indent="-457200">
              <a:lnSpc>
                <a:spcPct val="120000"/>
              </a:lnSpc>
              <a:buFont typeface="Arial" panose="020B0604020202020204" pitchFamily="34" charset="0"/>
              <a:buChar char="•"/>
            </a:pPr>
            <a:r>
              <a:rPr lang="en-GB" sz="2200" b="0" dirty="0"/>
              <a:t>Types of business activities the entity engages in and</a:t>
            </a:r>
            <a:endParaRPr lang="en-IE" sz="2200" b="0" dirty="0"/>
          </a:p>
          <a:p>
            <a:pPr marL="457200" lvl="2" indent="-457200">
              <a:lnSpc>
                <a:spcPct val="120000"/>
              </a:lnSpc>
              <a:buFont typeface="Arial" panose="020B0604020202020204" pitchFamily="34" charset="0"/>
              <a:buChar char="•"/>
            </a:pPr>
            <a:r>
              <a:rPr lang="en-GB" sz="2200" b="0" dirty="0"/>
              <a:t>Economic environments the entity operates within</a:t>
            </a:r>
            <a:endParaRPr lang="en-IE" sz="2200" b="0" dirty="0"/>
          </a:p>
          <a:p>
            <a:endParaRPr lang="en-IE" dirty="0"/>
          </a:p>
          <a:p>
            <a:endParaRPr lang="en-IE" dirty="0"/>
          </a:p>
        </p:txBody>
      </p:sp>
    </p:spTree>
    <p:extLst>
      <p:ext uri="{BB962C8B-B14F-4D97-AF65-F5344CB8AC3E}">
        <p14:creationId xmlns:p14="http://schemas.microsoft.com/office/powerpoint/2010/main" val="13421409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3CCF69-AB3E-49AC-B32C-7EE721968DA6}"/>
              </a:ext>
            </a:extLst>
          </p:cNvPr>
          <p:cNvSpPr>
            <a:spLocks noGrp="1"/>
          </p:cNvSpPr>
          <p:nvPr>
            <p:ph type="title"/>
          </p:nvPr>
        </p:nvSpPr>
        <p:spPr/>
        <p:txBody>
          <a:bodyPr>
            <a:normAutofit/>
          </a:bodyPr>
          <a:lstStyle/>
          <a:p>
            <a:r>
              <a:rPr lang="en-GB" dirty="0">
                <a:solidFill>
                  <a:srgbClr val="FF0000"/>
                </a:solidFill>
              </a:rPr>
              <a:t>Definitions</a:t>
            </a:r>
            <a:endParaRPr lang="en-IE" dirty="0">
              <a:solidFill>
                <a:srgbClr val="FF0000"/>
              </a:solidFill>
            </a:endParaRPr>
          </a:p>
        </p:txBody>
      </p:sp>
      <p:sp>
        <p:nvSpPr>
          <p:cNvPr id="3" name="Content Placeholder 2">
            <a:extLst>
              <a:ext uri="{FF2B5EF4-FFF2-40B4-BE49-F238E27FC236}">
                <a16:creationId xmlns:a16="http://schemas.microsoft.com/office/drawing/2014/main" id="{EEEC519F-176E-44BD-B011-7593BDA769F0}"/>
              </a:ext>
            </a:extLst>
          </p:cNvPr>
          <p:cNvSpPr>
            <a:spLocks noGrp="1"/>
          </p:cNvSpPr>
          <p:nvPr>
            <p:ph idx="1"/>
          </p:nvPr>
        </p:nvSpPr>
        <p:spPr>
          <a:xfrm>
            <a:off x="0" y="1996579"/>
            <a:ext cx="9133913" cy="4412609"/>
          </a:xfrm>
        </p:spPr>
        <p:txBody>
          <a:bodyPr>
            <a:normAutofit/>
          </a:bodyPr>
          <a:lstStyle/>
          <a:p>
            <a:pPr>
              <a:lnSpc>
                <a:spcPct val="120000"/>
              </a:lnSpc>
            </a:pPr>
            <a:r>
              <a:rPr lang="en-GB" sz="1400" dirty="0"/>
              <a:t>‘Chief operating decision maker’</a:t>
            </a:r>
            <a:endParaRPr lang="en-IE" sz="1400" dirty="0"/>
          </a:p>
          <a:p>
            <a:pPr marL="342900" lvl="1" indent="-342900">
              <a:lnSpc>
                <a:spcPct val="120000"/>
              </a:lnSpc>
              <a:buFont typeface="Arial" panose="020B0604020202020204" pitchFamily="34" charset="0"/>
              <a:buChar char="•"/>
            </a:pPr>
            <a:r>
              <a:rPr lang="en-GB" sz="1400" b="0" dirty="0"/>
              <a:t>Term ‘chief operating decision maker’ is referred to in IFRS 8 (Operating Segments).</a:t>
            </a:r>
            <a:endParaRPr lang="en-IE" sz="1400" b="0" dirty="0"/>
          </a:p>
          <a:p>
            <a:pPr marL="342900" lvl="1" indent="-342900">
              <a:lnSpc>
                <a:spcPct val="120000"/>
              </a:lnSpc>
              <a:buFont typeface="Arial" panose="020B0604020202020204" pitchFamily="34" charset="0"/>
              <a:buChar char="•"/>
            </a:pPr>
            <a:r>
              <a:rPr lang="en-GB" sz="1400" b="0" dirty="0"/>
              <a:t>Not defined in standard</a:t>
            </a:r>
            <a:endParaRPr lang="en-IE" sz="1400" b="0" dirty="0"/>
          </a:p>
          <a:p>
            <a:pPr marL="342900" lvl="1" indent="-342900">
              <a:lnSpc>
                <a:spcPct val="120000"/>
              </a:lnSpc>
              <a:buFont typeface="Arial" panose="020B0604020202020204" pitchFamily="34" charset="0"/>
              <a:buChar char="•"/>
            </a:pPr>
            <a:r>
              <a:rPr lang="en-GB" sz="1400" b="0" dirty="0"/>
              <a:t>Refers to a function, rather than a title.</a:t>
            </a:r>
            <a:endParaRPr lang="en-IE" sz="1400" b="0" dirty="0"/>
          </a:p>
          <a:p>
            <a:pPr marL="342900" lvl="1" indent="-342900">
              <a:lnSpc>
                <a:spcPct val="120000"/>
              </a:lnSpc>
              <a:buFont typeface="Arial" panose="020B0604020202020204" pitchFamily="34" charset="0"/>
              <a:buChar char="•"/>
            </a:pPr>
            <a:r>
              <a:rPr lang="en-GB" sz="1400" b="0" dirty="0"/>
              <a:t>Function could be fulfilled by a group of directors rather than a single director.</a:t>
            </a:r>
            <a:endParaRPr lang="en-IE" sz="1400" b="0" dirty="0"/>
          </a:p>
          <a:p>
            <a:pPr>
              <a:lnSpc>
                <a:spcPct val="120000"/>
              </a:lnSpc>
            </a:pPr>
            <a:endParaRPr lang="en-IE" sz="2800" b="0" dirty="0"/>
          </a:p>
          <a:p>
            <a:pPr>
              <a:lnSpc>
                <a:spcPct val="120000"/>
              </a:lnSpc>
            </a:pPr>
            <a:endParaRPr lang="en-IE" sz="2800" b="0" dirty="0"/>
          </a:p>
          <a:p>
            <a:pPr>
              <a:lnSpc>
                <a:spcPct val="120000"/>
              </a:lnSpc>
            </a:pPr>
            <a:endParaRPr lang="en-IE" b="0" dirty="0"/>
          </a:p>
          <a:p>
            <a:endParaRPr lang="en-IE" dirty="0"/>
          </a:p>
        </p:txBody>
      </p:sp>
    </p:spTree>
    <p:extLst>
      <p:ext uri="{BB962C8B-B14F-4D97-AF65-F5344CB8AC3E}">
        <p14:creationId xmlns:p14="http://schemas.microsoft.com/office/powerpoint/2010/main" val="9938445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65F230F6-36B8-4110-93B6-60431FA96E8F}"/>
              </a:ext>
            </a:extLst>
          </p:cNvPr>
          <p:cNvSpPr>
            <a:spLocks noGrp="1"/>
          </p:cNvSpPr>
          <p:nvPr>
            <p:ph type="body" sz="quarter" idx="28"/>
          </p:nvPr>
        </p:nvSpPr>
        <p:spPr>
          <a:xfrm>
            <a:off x="721453" y="2909258"/>
            <a:ext cx="7323589" cy="1039483"/>
          </a:xfrm>
        </p:spPr>
        <p:txBody>
          <a:bodyPr/>
          <a:lstStyle/>
          <a:p>
            <a:pPr algn="ctr"/>
            <a:r>
              <a:rPr lang="en-GB" sz="2800" dirty="0"/>
              <a:t>Notes to the financial statements</a:t>
            </a:r>
            <a:endParaRPr lang="fr-FR" sz="2800" dirty="0"/>
          </a:p>
        </p:txBody>
      </p:sp>
      <p:sp>
        <p:nvSpPr>
          <p:cNvPr id="2" name="Titre 1">
            <a:extLst>
              <a:ext uri="{FF2B5EF4-FFF2-40B4-BE49-F238E27FC236}">
                <a16:creationId xmlns:a16="http://schemas.microsoft.com/office/drawing/2014/main" id="{BA93026A-D229-7646-BAA2-23BCD5D1702F}"/>
              </a:ext>
            </a:extLst>
          </p:cNvPr>
          <p:cNvSpPr>
            <a:spLocks noGrp="1"/>
          </p:cNvSpPr>
          <p:nvPr>
            <p:ph type="title" idx="4294967295"/>
          </p:nvPr>
        </p:nvSpPr>
        <p:spPr>
          <a:xfrm>
            <a:off x="0" y="269875"/>
            <a:ext cx="7199313" cy="539750"/>
          </a:xfrm>
        </p:spPr>
        <p:txBody>
          <a:bodyPr/>
          <a:lstStyle/>
          <a:p>
            <a:r>
              <a:rPr lang="en-GB" sz="3200" b="0" dirty="0">
                <a:solidFill>
                  <a:schemeClr val="bg1"/>
                </a:solidFill>
              </a:rPr>
              <a:t>Session 5</a:t>
            </a:r>
            <a:endParaRPr lang="fr-FR" sz="3200" dirty="0">
              <a:solidFill>
                <a:schemeClr val="bg1"/>
              </a:solidFill>
            </a:endParaRPr>
          </a:p>
        </p:txBody>
      </p:sp>
    </p:spTree>
    <p:extLst>
      <p:ext uri="{BB962C8B-B14F-4D97-AF65-F5344CB8AC3E}">
        <p14:creationId xmlns:p14="http://schemas.microsoft.com/office/powerpoint/2010/main" val="27524259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3CCF69-AB3E-49AC-B32C-7EE721968DA6}"/>
              </a:ext>
            </a:extLst>
          </p:cNvPr>
          <p:cNvSpPr>
            <a:spLocks noGrp="1"/>
          </p:cNvSpPr>
          <p:nvPr>
            <p:ph type="title"/>
          </p:nvPr>
        </p:nvSpPr>
        <p:spPr/>
        <p:txBody>
          <a:bodyPr>
            <a:normAutofit/>
          </a:bodyPr>
          <a:lstStyle/>
          <a:p>
            <a:r>
              <a:rPr lang="en-GB" dirty="0">
                <a:solidFill>
                  <a:srgbClr val="FF0000"/>
                </a:solidFill>
              </a:rPr>
              <a:t>Definitions</a:t>
            </a:r>
            <a:endParaRPr lang="en-IE" dirty="0">
              <a:solidFill>
                <a:srgbClr val="FF0000"/>
              </a:solidFill>
            </a:endParaRPr>
          </a:p>
        </p:txBody>
      </p:sp>
      <p:sp>
        <p:nvSpPr>
          <p:cNvPr id="3" name="Content Placeholder 2">
            <a:extLst>
              <a:ext uri="{FF2B5EF4-FFF2-40B4-BE49-F238E27FC236}">
                <a16:creationId xmlns:a16="http://schemas.microsoft.com/office/drawing/2014/main" id="{EEEC519F-176E-44BD-B011-7593BDA769F0}"/>
              </a:ext>
            </a:extLst>
          </p:cNvPr>
          <p:cNvSpPr>
            <a:spLocks noGrp="1"/>
          </p:cNvSpPr>
          <p:nvPr>
            <p:ph idx="1"/>
          </p:nvPr>
        </p:nvSpPr>
        <p:spPr>
          <a:xfrm>
            <a:off x="0" y="1098959"/>
            <a:ext cx="9133913" cy="5310230"/>
          </a:xfrm>
        </p:spPr>
        <p:txBody>
          <a:bodyPr>
            <a:normAutofit fontScale="55000" lnSpcReduction="20000"/>
          </a:bodyPr>
          <a:lstStyle/>
          <a:p>
            <a:pPr>
              <a:lnSpc>
                <a:spcPct val="120000"/>
              </a:lnSpc>
            </a:pPr>
            <a:r>
              <a:rPr lang="en-GB" sz="3200" dirty="0"/>
              <a:t>‘Operating segment’ – a component of an organisation</a:t>
            </a:r>
          </a:p>
          <a:p>
            <a:pPr>
              <a:lnSpc>
                <a:spcPct val="120000"/>
              </a:lnSpc>
            </a:pPr>
            <a:endParaRPr lang="en-IE" sz="2800" dirty="0"/>
          </a:p>
          <a:p>
            <a:pPr marL="962406" lvl="1" indent="-514350">
              <a:lnSpc>
                <a:spcPct val="120000"/>
              </a:lnSpc>
              <a:buFont typeface="+mj-lt"/>
              <a:buAutoNum type="arabicParenR"/>
            </a:pPr>
            <a:r>
              <a:rPr lang="en-GB" sz="2800" b="0" dirty="0"/>
              <a:t>That engages in business activities from which it may earn revenues and incur expenses</a:t>
            </a:r>
            <a:endParaRPr lang="en-IE" sz="2400" b="0" dirty="0"/>
          </a:p>
          <a:p>
            <a:pPr lvl="3">
              <a:lnSpc>
                <a:spcPct val="120000"/>
              </a:lnSpc>
              <a:buFont typeface="Courier New" panose="02070309020205020404" pitchFamily="49" charset="0"/>
              <a:buChar char="o"/>
            </a:pPr>
            <a:r>
              <a:rPr lang="en-GB" sz="2700" b="0" dirty="0"/>
              <a:t> Including revenue &amp; expenses relating to transactions with other components of the same organisation</a:t>
            </a:r>
          </a:p>
          <a:p>
            <a:pPr lvl="3">
              <a:lnSpc>
                <a:spcPct val="120000"/>
              </a:lnSpc>
            </a:pPr>
            <a:endParaRPr lang="en-IE" sz="2700" b="0" dirty="0"/>
          </a:p>
          <a:p>
            <a:pPr marL="962406" lvl="1" indent="-514350">
              <a:lnSpc>
                <a:spcPct val="120000"/>
              </a:lnSpc>
              <a:buFont typeface="+mj-lt"/>
              <a:buAutoNum type="arabicParenR"/>
            </a:pPr>
            <a:r>
              <a:rPr lang="en-GB" sz="2800" b="0" dirty="0"/>
              <a:t>Whose operating results are reviewed regularly by the organisation’s ‘chief operating decision maker’ to make decisions about:</a:t>
            </a:r>
            <a:endParaRPr lang="en-IE" sz="2400" b="0" dirty="0"/>
          </a:p>
          <a:p>
            <a:pPr lvl="3">
              <a:lnSpc>
                <a:spcPct val="120000"/>
              </a:lnSpc>
              <a:buFont typeface="Courier New" panose="02070309020205020404" pitchFamily="49" charset="0"/>
              <a:buChar char="o"/>
            </a:pPr>
            <a:r>
              <a:rPr lang="en-GB" sz="2700" b="0" dirty="0"/>
              <a:t> Resources to be allocated to the segment and</a:t>
            </a:r>
            <a:endParaRPr lang="en-IE" sz="2700" b="0" dirty="0"/>
          </a:p>
          <a:p>
            <a:pPr lvl="3">
              <a:lnSpc>
                <a:spcPct val="120000"/>
              </a:lnSpc>
              <a:buFont typeface="Courier New" panose="02070309020205020404" pitchFamily="49" charset="0"/>
              <a:buChar char="o"/>
            </a:pPr>
            <a:r>
              <a:rPr lang="en-GB" sz="2700" b="0" dirty="0"/>
              <a:t> To assess its performance</a:t>
            </a:r>
          </a:p>
          <a:p>
            <a:pPr lvl="3">
              <a:lnSpc>
                <a:spcPct val="120000"/>
              </a:lnSpc>
              <a:buFont typeface="Courier New" panose="02070309020205020404" pitchFamily="49" charset="0"/>
              <a:buChar char="o"/>
            </a:pPr>
            <a:endParaRPr lang="en-IE" sz="2700" b="0" dirty="0"/>
          </a:p>
          <a:p>
            <a:pPr marL="962406" lvl="1" indent="-514350">
              <a:lnSpc>
                <a:spcPct val="120000"/>
              </a:lnSpc>
              <a:buFont typeface="+mj-lt"/>
              <a:buAutoNum type="arabicParenR"/>
            </a:pPr>
            <a:r>
              <a:rPr lang="en-GB" sz="2800" b="0" dirty="0"/>
              <a:t>For which discrete financial information is available.</a:t>
            </a:r>
            <a:endParaRPr lang="en-IE" sz="2400" b="0" dirty="0"/>
          </a:p>
          <a:p>
            <a:pPr>
              <a:lnSpc>
                <a:spcPct val="120000"/>
              </a:lnSpc>
            </a:pPr>
            <a:endParaRPr lang="en-IE" b="0" dirty="0"/>
          </a:p>
          <a:p>
            <a:endParaRPr lang="en-IE" dirty="0"/>
          </a:p>
        </p:txBody>
      </p:sp>
    </p:spTree>
    <p:extLst>
      <p:ext uri="{BB962C8B-B14F-4D97-AF65-F5344CB8AC3E}">
        <p14:creationId xmlns:p14="http://schemas.microsoft.com/office/powerpoint/2010/main" val="15038029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932FB2-54EE-45E2-B136-39D70B0C372F}"/>
              </a:ext>
            </a:extLst>
          </p:cNvPr>
          <p:cNvSpPr>
            <a:spLocks noGrp="1"/>
          </p:cNvSpPr>
          <p:nvPr>
            <p:ph type="title"/>
          </p:nvPr>
        </p:nvSpPr>
        <p:spPr/>
        <p:txBody>
          <a:bodyPr/>
          <a:lstStyle/>
          <a:p>
            <a:r>
              <a:rPr lang="en-GB" dirty="0">
                <a:solidFill>
                  <a:schemeClr val="accent2"/>
                </a:solidFill>
              </a:rPr>
              <a:t>Definitions</a:t>
            </a:r>
            <a:endParaRPr lang="en-IE" dirty="0">
              <a:solidFill>
                <a:schemeClr val="accent2"/>
              </a:solidFill>
            </a:endParaRPr>
          </a:p>
        </p:txBody>
      </p:sp>
      <p:sp>
        <p:nvSpPr>
          <p:cNvPr id="3" name="Content Placeholder 2">
            <a:extLst>
              <a:ext uri="{FF2B5EF4-FFF2-40B4-BE49-F238E27FC236}">
                <a16:creationId xmlns:a16="http://schemas.microsoft.com/office/drawing/2014/main" id="{8FC0EA24-A334-4B9D-B414-26B5A9E9BDBD}"/>
              </a:ext>
            </a:extLst>
          </p:cNvPr>
          <p:cNvSpPr>
            <a:spLocks noGrp="1"/>
          </p:cNvSpPr>
          <p:nvPr>
            <p:ph idx="1"/>
          </p:nvPr>
        </p:nvSpPr>
        <p:spPr>
          <a:xfrm>
            <a:off x="0" y="2030136"/>
            <a:ext cx="9133913" cy="4036428"/>
          </a:xfrm>
        </p:spPr>
        <p:txBody>
          <a:bodyPr/>
          <a:lstStyle/>
          <a:p>
            <a:r>
              <a:rPr lang="en-GB" sz="2000" b="0" dirty="0"/>
              <a:t>‘Reportable segment’:</a:t>
            </a:r>
            <a:endParaRPr lang="en-IE" sz="2000" b="0" dirty="0"/>
          </a:p>
          <a:p>
            <a:pPr lvl="1"/>
            <a:r>
              <a:rPr lang="en-GB" sz="2000" b="0" dirty="0"/>
              <a:t>An ‘operating segment’ or aggregations of ‘operating segments’ that meet size criteria specified in IFRS 8 (Operating Segments)</a:t>
            </a:r>
            <a:endParaRPr lang="en-IE" sz="2000" b="0" dirty="0"/>
          </a:p>
          <a:p>
            <a:pPr marL="36576" indent="0">
              <a:buNone/>
            </a:pPr>
            <a:endParaRPr lang="en-IE" dirty="0"/>
          </a:p>
          <a:p>
            <a:endParaRPr lang="en-IE" dirty="0"/>
          </a:p>
        </p:txBody>
      </p:sp>
    </p:spTree>
    <p:extLst>
      <p:ext uri="{BB962C8B-B14F-4D97-AF65-F5344CB8AC3E}">
        <p14:creationId xmlns:p14="http://schemas.microsoft.com/office/powerpoint/2010/main" val="231339399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3CCF69-AB3E-49AC-B32C-7EE721968DA6}"/>
              </a:ext>
            </a:extLst>
          </p:cNvPr>
          <p:cNvSpPr>
            <a:spLocks noGrp="1"/>
          </p:cNvSpPr>
          <p:nvPr>
            <p:ph type="title"/>
          </p:nvPr>
        </p:nvSpPr>
        <p:spPr/>
        <p:txBody>
          <a:bodyPr>
            <a:normAutofit/>
          </a:bodyPr>
          <a:lstStyle/>
          <a:p>
            <a:r>
              <a:rPr lang="en-GB" dirty="0">
                <a:solidFill>
                  <a:schemeClr val="accent2"/>
                </a:solidFill>
              </a:rPr>
              <a:t>Identifying ‘operating segments’</a:t>
            </a:r>
            <a:endParaRPr lang="en-IE" dirty="0">
              <a:solidFill>
                <a:schemeClr val="accent2"/>
              </a:solidFill>
            </a:endParaRPr>
          </a:p>
        </p:txBody>
      </p:sp>
      <p:sp>
        <p:nvSpPr>
          <p:cNvPr id="3" name="Content Placeholder 2">
            <a:extLst>
              <a:ext uri="{FF2B5EF4-FFF2-40B4-BE49-F238E27FC236}">
                <a16:creationId xmlns:a16="http://schemas.microsoft.com/office/drawing/2014/main" id="{EEEC519F-176E-44BD-B011-7593BDA769F0}"/>
              </a:ext>
            </a:extLst>
          </p:cNvPr>
          <p:cNvSpPr>
            <a:spLocks noGrp="1"/>
          </p:cNvSpPr>
          <p:nvPr>
            <p:ph idx="1"/>
          </p:nvPr>
        </p:nvSpPr>
        <p:spPr>
          <a:xfrm>
            <a:off x="0" y="1208509"/>
            <a:ext cx="9133913" cy="5183902"/>
          </a:xfrm>
        </p:spPr>
        <p:txBody>
          <a:bodyPr>
            <a:normAutofit/>
          </a:bodyPr>
          <a:lstStyle/>
          <a:p>
            <a:pPr marL="36576" indent="0">
              <a:buNone/>
            </a:pPr>
            <a:endParaRPr lang="en-IE" sz="2000" b="0" dirty="0">
              <a:solidFill>
                <a:schemeClr val="tx1"/>
              </a:solidFill>
            </a:endParaRPr>
          </a:p>
          <a:p>
            <a:r>
              <a:rPr lang="en-GB" sz="2000" dirty="0">
                <a:solidFill>
                  <a:schemeClr val="accent2"/>
                </a:solidFill>
              </a:rPr>
              <a:t>Not all of the operations of an organisation will necessarily be an operating segment</a:t>
            </a:r>
          </a:p>
          <a:p>
            <a:endParaRPr lang="en-GB" sz="2000" dirty="0">
              <a:solidFill>
                <a:schemeClr val="accent2"/>
              </a:solidFill>
            </a:endParaRPr>
          </a:p>
          <a:p>
            <a:r>
              <a:rPr lang="en-GB" sz="2000" b="0" dirty="0">
                <a:solidFill>
                  <a:schemeClr val="tx1"/>
                </a:solidFill>
              </a:rPr>
              <a:t>For example, corporate headquarters does not have sufficient economic substance: </a:t>
            </a:r>
          </a:p>
          <a:p>
            <a:pPr marL="342900" indent="-342900">
              <a:buFont typeface="Arial" panose="020B0604020202020204" pitchFamily="34" charset="0"/>
              <a:buChar char="•"/>
            </a:pPr>
            <a:r>
              <a:rPr lang="en-GB" sz="2000" b="0" dirty="0">
                <a:solidFill>
                  <a:schemeClr val="tx1"/>
                </a:solidFill>
              </a:rPr>
              <a:t>it does not earn revenue or only earns revenue that is incidental to the activities of the organisation</a:t>
            </a:r>
            <a:endParaRPr lang="en-IE" sz="2000" b="0" dirty="0">
              <a:solidFill>
                <a:schemeClr val="tx1"/>
              </a:solidFill>
            </a:endParaRPr>
          </a:p>
          <a:p>
            <a:endParaRPr lang="en-IE" dirty="0"/>
          </a:p>
        </p:txBody>
      </p:sp>
    </p:spTree>
    <p:extLst>
      <p:ext uri="{BB962C8B-B14F-4D97-AF65-F5344CB8AC3E}">
        <p14:creationId xmlns:p14="http://schemas.microsoft.com/office/powerpoint/2010/main" val="212900896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932FB2-54EE-45E2-B136-39D70B0C372F}"/>
              </a:ext>
            </a:extLst>
          </p:cNvPr>
          <p:cNvSpPr>
            <a:spLocks noGrp="1"/>
          </p:cNvSpPr>
          <p:nvPr>
            <p:ph type="title"/>
          </p:nvPr>
        </p:nvSpPr>
        <p:spPr/>
        <p:txBody>
          <a:bodyPr>
            <a:normAutofit/>
          </a:bodyPr>
          <a:lstStyle/>
          <a:p>
            <a:r>
              <a:rPr lang="en-GB" dirty="0">
                <a:solidFill>
                  <a:schemeClr val="accent2"/>
                </a:solidFill>
              </a:rPr>
              <a:t>Reportable Segments</a:t>
            </a:r>
            <a:endParaRPr lang="en-IE" dirty="0">
              <a:solidFill>
                <a:schemeClr val="accent2"/>
              </a:solidFill>
            </a:endParaRPr>
          </a:p>
        </p:txBody>
      </p:sp>
      <p:sp>
        <p:nvSpPr>
          <p:cNvPr id="3" name="Content Placeholder 2">
            <a:extLst>
              <a:ext uri="{FF2B5EF4-FFF2-40B4-BE49-F238E27FC236}">
                <a16:creationId xmlns:a16="http://schemas.microsoft.com/office/drawing/2014/main" id="{8FC0EA24-A334-4B9D-B414-26B5A9E9BDBD}"/>
              </a:ext>
            </a:extLst>
          </p:cNvPr>
          <p:cNvSpPr>
            <a:spLocks noGrp="1"/>
          </p:cNvSpPr>
          <p:nvPr>
            <p:ph idx="1"/>
          </p:nvPr>
        </p:nvSpPr>
        <p:spPr/>
        <p:txBody>
          <a:bodyPr/>
          <a:lstStyle/>
          <a:p>
            <a:pPr>
              <a:lnSpc>
                <a:spcPct val="100000"/>
              </a:lnSpc>
            </a:pPr>
            <a:r>
              <a:rPr lang="en-GB" sz="1400" b="0" dirty="0">
                <a:solidFill>
                  <a:schemeClr val="tx1"/>
                </a:solidFill>
              </a:rPr>
              <a:t>Company must report financial &amp; descriptive information about its ‘reportable segments’.</a:t>
            </a:r>
            <a:endParaRPr lang="en-IE" sz="1400" b="0" dirty="0">
              <a:solidFill>
                <a:schemeClr val="tx1"/>
              </a:solidFill>
            </a:endParaRPr>
          </a:p>
          <a:p>
            <a:pPr>
              <a:lnSpc>
                <a:spcPct val="100000"/>
              </a:lnSpc>
            </a:pPr>
            <a:br>
              <a:rPr lang="en-GB" sz="1400" b="0" dirty="0">
                <a:solidFill>
                  <a:schemeClr val="tx1"/>
                </a:solidFill>
              </a:rPr>
            </a:br>
            <a:r>
              <a:rPr lang="en-GB" sz="1400" b="0" dirty="0">
                <a:solidFill>
                  <a:schemeClr val="tx1"/>
                </a:solidFill>
              </a:rPr>
              <a:t>‘Reportable segments’ are ‘operating segments’, or aggregations of ‘operating segments’, that meet specified size criteria:</a:t>
            </a:r>
          </a:p>
          <a:p>
            <a:pPr>
              <a:lnSpc>
                <a:spcPct val="100000"/>
              </a:lnSpc>
            </a:pPr>
            <a:endParaRPr lang="en-GB" dirty="0"/>
          </a:p>
          <a:p>
            <a:pPr marL="36576" indent="0">
              <a:lnSpc>
                <a:spcPct val="100000"/>
              </a:lnSpc>
              <a:buNone/>
            </a:pPr>
            <a:endParaRPr lang="en-GB" dirty="0"/>
          </a:p>
          <a:p>
            <a:pPr marL="36576" indent="0">
              <a:lnSpc>
                <a:spcPct val="100000"/>
              </a:lnSpc>
              <a:buNone/>
            </a:pPr>
            <a:endParaRPr lang="en-IE" dirty="0"/>
          </a:p>
          <a:p>
            <a:endParaRPr lang="en-IE" dirty="0"/>
          </a:p>
        </p:txBody>
      </p:sp>
      <p:pic>
        <p:nvPicPr>
          <p:cNvPr id="6" name="Picture 5">
            <a:extLst>
              <a:ext uri="{FF2B5EF4-FFF2-40B4-BE49-F238E27FC236}">
                <a16:creationId xmlns:a16="http://schemas.microsoft.com/office/drawing/2014/main" id="{51338C2B-0180-4E7B-94A1-77D59E9F9FE7}"/>
              </a:ext>
            </a:extLst>
          </p:cNvPr>
          <p:cNvPicPr>
            <a:picLocks noChangeAspect="1"/>
          </p:cNvPicPr>
          <p:nvPr/>
        </p:nvPicPr>
        <p:blipFill>
          <a:blip r:embed="rId2"/>
          <a:stretch>
            <a:fillRect/>
          </a:stretch>
        </p:blipFill>
        <p:spPr>
          <a:xfrm>
            <a:off x="515566" y="2604452"/>
            <a:ext cx="8230313" cy="3712786"/>
          </a:xfrm>
          <a:prstGeom prst="rect">
            <a:avLst/>
          </a:prstGeom>
        </p:spPr>
      </p:pic>
    </p:spTree>
    <p:extLst>
      <p:ext uri="{BB962C8B-B14F-4D97-AF65-F5344CB8AC3E}">
        <p14:creationId xmlns:p14="http://schemas.microsoft.com/office/powerpoint/2010/main" val="115432584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DF3BEA-6046-4964-8A72-C2BAD8A8CF22}"/>
              </a:ext>
            </a:extLst>
          </p:cNvPr>
          <p:cNvSpPr>
            <a:spLocks noGrp="1"/>
          </p:cNvSpPr>
          <p:nvPr>
            <p:ph type="title"/>
          </p:nvPr>
        </p:nvSpPr>
        <p:spPr/>
        <p:txBody>
          <a:bodyPr>
            <a:normAutofit/>
          </a:bodyPr>
          <a:lstStyle/>
          <a:p>
            <a:r>
              <a:rPr lang="en-GB" dirty="0">
                <a:solidFill>
                  <a:schemeClr val="accent2"/>
                </a:solidFill>
              </a:rPr>
              <a:t>75% threshold for sales revenue</a:t>
            </a:r>
            <a:endParaRPr lang="en-IE" dirty="0">
              <a:solidFill>
                <a:schemeClr val="accent2"/>
              </a:solidFill>
            </a:endParaRPr>
          </a:p>
        </p:txBody>
      </p:sp>
      <p:sp>
        <p:nvSpPr>
          <p:cNvPr id="3" name="Content Placeholder 2">
            <a:extLst>
              <a:ext uri="{FF2B5EF4-FFF2-40B4-BE49-F238E27FC236}">
                <a16:creationId xmlns:a16="http://schemas.microsoft.com/office/drawing/2014/main" id="{FD91DDDA-9723-4E9C-84E7-C19FC8AFE496}"/>
              </a:ext>
            </a:extLst>
          </p:cNvPr>
          <p:cNvSpPr>
            <a:spLocks noGrp="1"/>
          </p:cNvSpPr>
          <p:nvPr>
            <p:ph idx="1"/>
          </p:nvPr>
        </p:nvSpPr>
        <p:spPr/>
        <p:txBody>
          <a:bodyPr>
            <a:normAutofit/>
          </a:bodyPr>
          <a:lstStyle/>
          <a:p>
            <a:r>
              <a:rPr lang="en-GB" sz="2000" dirty="0"/>
              <a:t>If total external revenue reported by reportable segments is less than 75% of the organisation’s revenue:</a:t>
            </a:r>
          </a:p>
          <a:p>
            <a:endParaRPr lang="en-IE" sz="2000" b="0" dirty="0"/>
          </a:p>
          <a:p>
            <a:pPr lvl="1"/>
            <a:r>
              <a:rPr lang="en-GB" sz="2000" b="0" dirty="0"/>
              <a:t>Additional operating segments must be identified as reportable segments – even if they do not meet the size criteria for a ‘reportable segment’</a:t>
            </a:r>
          </a:p>
          <a:p>
            <a:pPr lvl="1"/>
            <a:endParaRPr lang="en-IE" sz="2000" b="0" dirty="0"/>
          </a:p>
          <a:p>
            <a:pPr lvl="1"/>
            <a:r>
              <a:rPr lang="en-GB" sz="2000" b="0" dirty="0"/>
              <a:t>Additional reportable segments must be added until at least 75% of the organisation’s revenue is included in the reportable segments</a:t>
            </a:r>
            <a:endParaRPr lang="en-IE" sz="2000" b="0" dirty="0"/>
          </a:p>
          <a:p>
            <a:endParaRPr lang="en-IE" dirty="0"/>
          </a:p>
          <a:p>
            <a:endParaRPr lang="en-IE" dirty="0"/>
          </a:p>
        </p:txBody>
      </p:sp>
    </p:spTree>
    <p:extLst>
      <p:ext uri="{BB962C8B-B14F-4D97-AF65-F5344CB8AC3E}">
        <p14:creationId xmlns:p14="http://schemas.microsoft.com/office/powerpoint/2010/main" val="114285394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3CCF69-AB3E-49AC-B32C-7EE721968DA6}"/>
              </a:ext>
            </a:extLst>
          </p:cNvPr>
          <p:cNvSpPr>
            <a:spLocks noGrp="1"/>
          </p:cNvSpPr>
          <p:nvPr>
            <p:ph type="title"/>
          </p:nvPr>
        </p:nvSpPr>
        <p:spPr/>
        <p:txBody>
          <a:bodyPr>
            <a:normAutofit/>
          </a:bodyPr>
          <a:lstStyle/>
          <a:p>
            <a:r>
              <a:rPr lang="en-GB" dirty="0">
                <a:solidFill>
                  <a:schemeClr val="accent2"/>
                </a:solidFill>
              </a:rPr>
              <a:t>Example: Reportable Segments</a:t>
            </a:r>
            <a:endParaRPr lang="en-IE" dirty="0">
              <a:solidFill>
                <a:schemeClr val="accent2"/>
              </a:solidFill>
            </a:endParaRPr>
          </a:p>
        </p:txBody>
      </p:sp>
      <p:sp>
        <p:nvSpPr>
          <p:cNvPr id="3" name="Content Placeholder 2">
            <a:extLst>
              <a:ext uri="{FF2B5EF4-FFF2-40B4-BE49-F238E27FC236}">
                <a16:creationId xmlns:a16="http://schemas.microsoft.com/office/drawing/2014/main" id="{EEEC519F-176E-44BD-B011-7593BDA769F0}"/>
              </a:ext>
            </a:extLst>
          </p:cNvPr>
          <p:cNvSpPr>
            <a:spLocks noGrp="1"/>
          </p:cNvSpPr>
          <p:nvPr>
            <p:ph idx="1"/>
          </p:nvPr>
        </p:nvSpPr>
        <p:spPr>
          <a:xfrm>
            <a:off x="457200" y="1258349"/>
            <a:ext cx="7467600" cy="5218651"/>
          </a:xfrm>
        </p:spPr>
        <p:txBody>
          <a:bodyPr>
            <a:normAutofit fontScale="25000" lnSpcReduction="20000"/>
          </a:bodyPr>
          <a:lstStyle/>
          <a:p>
            <a:pPr>
              <a:lnSpc>
                <a:spcPct val="120000"/>
              </a:lnSpc>
            </a:pPr>
            <a:r>
              <a:rPr lang="en-GB" sz="7200" b="0" dirty="0">
                <a:solidFill>
                  <a:schemeClr val="tx1"/>
                </a:solidFill>
              </a:rPr>
              <a:t>P Ltd is a listed company. The following operating segments have been identified in the company:</a:t>
            </a:r>
            <a:endParaRPr lang="en-IE" sz="7200" b="0" dirty="0">
              <a:solidFill>
                <a:schemeClr val="tx1"/>
              </a:solidFill>
            </a:endParaRPr>
          </a:p>
          <a:p>
            <a:pPr>
              <a:lnSpc>
                <a:spcPct val="120000"/>
              </a:lnSpc>
            </a:pPr>
            <a:br>
              <a:rPr lang="en-IE" sz="7200" b="0" dirty="0">
                <a:solidFill>
                  <a:schemeClr val="tx1"/>
                </a:solidFill>
              </a:rPr>
            </a:br>
            <a:endParaRPr lang="en-IE" sz="7200" b="0" dirty="0">
              <a:solidFill>
                <a:schemeClr val="tx1"/>
              </a:solidFill>
            </a:endParaRPr>
          </a:p>
          <a:p>
            <a:pPr>
              <a:lnSpc>
                <a:spcPct val="120000"/>
              </a:lnSpc>
            </a:pPr>
            <a:endParaRPr lang="en-IE" sz="7200" b="0" dirty="0">
              <a:solidFill>
                <a:schemeClr val="tx1"/>
              </a:solidFill>
            </a:endParaRPr>
          </a:p>
          <a:p>
            <a:pPr>
              <a:lnSpc>
                <a:spcPct val="120000"/>
              </a:lnSpc>
            </a:pPr>
            <a:endParaRPr lang="en-IE" sz="7200" b="0" dirty="0">
              <a:solidFill>
                <a:schemeClr val="tx1"/>
              </a:solidFill>
            </a:endParaRPr>
          </a:p>
          <a:p>
            <a:pPr>
              <a:lnSpc>
                <a:spcPct val="120000"/>
              </a:lnSpc>
            </a:pPr>
            <a:endParaRPr lang="en-IE" sz="7200" b="0" dirty="0">
              <a:solidFill>
                <a:schemeClr val="tx1"/>
              </a:solidFill>
            </a:endParaRPr>
          </a:p>
          <a:p>
            <a:pPr>
              <a:lnSpc>
                <a:spcPct val="120000"/>
              </a:lnSpc>
            </a:pPr>
            <a:endParaRPr lang="en-IE" sz="7200" b="0" dirty="0">
              <a:solidFill>
                <a:schemeClr val="tx1"/>
              </a:solidFill>
            </a:endParaRPr>
          </a:p>
          <a:p>
            <a:pPr>
              <a:lnSpc>
                <a:spcPct val="120000"/>
              </a:lnSpc>
            </a:pPr>
            <a:endParaRPr lang="en-IE" sz="7200" b="0" dirty="0">
              <a:solidFill>
                <a:schemeClr val="tx1"/>
              </a:solidFill>
            </a:endParaRPr>
          </a:p>
          <a:p>
            <a:pPr>
              <a:lnSpc>
                <a:spcPct val="120000"/>
              </a:lnSpc>
            </a:pPr>
            <a:endParaRPr lang="en-IE" sz="7200" b="0" dirty="0">
              <a:solidFill>
                <a:schemeClr val="tx1"/>
              </a:solidFill>
            </a:endParaRPr>
          </a:p>
          <a:p>
            <a:pPr>
              <a:lnSpc>
                <a:spcPct val="120000"/>
              </a:lnSpc>
            </a:pPr>
            <a:r>
              <a:rPr lang="en-GB" sz="7200" b="0" u="sng" dirty="0">
                <a:solidFill>
                  <a:schemeClr val="tx1"/>
                </a:solidFill>
              </a:rPr>
              <a:t>Question:</a:t>
            </a:r>
            <a:endParaRPr lang="en-IE" sz="7200" b="0" u="sng" dirty="0">
              <a:solidFill>
                <a:schemeClr val="tx1"/>
              </a:solidFill>
            </a:endParaRPr>
          </a:p>
          <a:p>
            <a:pPr marL="36576" indent="0">
              <a:lnSpc>
                <a:spcPct val="120000"/>
              </a:lnSpc>
              <a:buNone/>
            </a:pPr>
            <a:r>
              <a:rPr lang="en-GB" sz="7200" b="0" dirty="0">
                <a:solidFill>
                  <a:schemeClr val="tx1"/>
                </a:solidFill>
              </a:rPr>
              <a:t>Apply the principles in IFRS 8 (Operating Segments) to determine P </a:t>
            </a:r>
            <a:r>
              <a:rPr lang="en-GB" sz="7200" b="0" dirty="0" err="1">
                <a:solidFill>
                  <a:schemeClr val="tx1"/>
                </a:solidFill>
              </a:rPr>
              <a:t>Ltd’s</a:t>
            </a:r>
            <a:r>
              <a:rPr lang="en-GB" sz="7200" b="0" dirty="0">
                <a:solidFill>
                  <a:schemeClr val="tx1"/>
                </a:solidFill>
              </a:rPr>
              <a:t> reportable segments.</a:t>
            </a:r>
            <a:endParaRPr lang="en-IE" sz="7200" b="0" dirty="0">
              <a:solidFill>
                <a:schemeClr val="tx1"/>
              </a:solidFill>
            </a:endParaRPr>
          </a:p>
          <a:p>
            <a:endParaRPr lang="en-IE" dirty="0"/>
          </a:p>
        </p:txBody>
      </p:sp>
      <p:pic>
        <p:nvPicPr>
          <p:cNvPr id="7" name="Picture 6">
            <a:extLst>
              <a:ext uri="{FF2B5EF4-FFF2-40B4-BE49-F238E27FC236}">
                <a16:creationId xmlns:a16="http://schemas.microsoft.com/office/drawing/2014/main" id="{73B479CD-543C-439B-B9F9-A2FA47D32ADF}"/>
              </a:ext>
            </a:extLst>
          </p:cNvPr>
          <p:cNvPicPr>
            <a:picLocks noChangeAspect="1"/>
          </p:cNvPicPr>
          <p:nvPr/>
        </p:nvPicPr>
        <p:blipFill>
          <a:blip r:embed="rId2"/>
          <a:stretch>
            <a:fillRect/>
          </a:stretch>
        </p:blipFill>
        <p:spPr>
          <a:xfrm>
            <a:off x="444294" y="2100863"/>
            <a:ext cx="8242506" cy="3042168"/>
          </a:xfrm>
          <a:prstGeom prst="rect">
            <a:avLst/>
          </a:prstGeom>
        </p:spPr>
      </p:pic>
    </p:spTree>
    <p:extLst>
      <p:ext uri="{BB962C8B-B14F-4D97-AF65-F5344CB8AC3E}">
        <p14:creationId xmlns:p14="http://schemas.microsoft.com/office/powerpoint/2010/main" val="255622184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932FB2-54EE-45E2-B136-39D70B0C372F}"/>
              </a:ext>
            </a:extLst>
          </p:cNvPr>
          <p:cNvSpPr>
            <a:spLocks noGrp="1"/>
          </p:cNvSpPr>
          <p:nvPr>
            <p:ph type="title"/>
          </p:nvPr>
        </p:nvSpPr>
        <p:spPr/>
        <p:txBody>
          <a:bodyPr>
            <a:normAutofit/>
          </a:bodyPr>
          <a:lstStyle/>
          <a:p>
            <a:r>
              <a:rPr lang="en-GB" dirty="0">
                <a:solidFill>
                  <a:schemeClr val="accent2"/>
                </a:solidFill>
              </a:rPr>
              <a:t>Example: Reportable Segments</a:t>
            </a:r>
            <a:endParaRPr lang="en-IE" dirty="0">
              <a:solidFill>
                <a:schemeClr val="accent2"/>
              </a:solidFill>
            </a:endParaRPr>
          </a:p>
        </p:txBody>
      </p:sp>
      <p:sp>
        <p:nvSpPr>
          <p:cNvPr id="3" name="Content Placeholder 2">
            <a:extLst>
              <a:ext uri="{FF2B5EF4-FFF2-40B4-BE49-F238E27FC236}">
                <a16:creationId xmlns:a16="http://schemas.microsoft.com/office/drawing/2014/main" id="{8FC0EA24-A334-4B9D-B414-26B5A9E9BDBD}"/>
              </a:ext>
            </a:extLst>
          </p:cNvPr>
          <p:cNvSpPr>
            <a:spLocks noGrp="1"/>
          </p:cNvSpPr>
          <p:nvPr>
            <p:ph idx="1"/>
          </p:nvPr>
        </p:nvSpPr>
        <p:spPr>
          <a:xfrm>
            <a:off x="457200" y="1057013"/>
            <a:ext cx="7467600" cy="5526349"/>
          </a:xfrm>
        </p:spPr>
        <p:txBody>
          <a:bodyPr>
            <a:noAutofit/>
          </a:bodyPr>
          <a:lstStyle/>
          <a:p>
            <a:pPr>
              <a:lnSpc>
                <a:spcPct val="120000"/>
              </a:lnSpc>
            </a:pPr>
            <a:r>
              <a:rPr lang="en-GB" sz="1400" b="0" dirty="0">
                <a:solidFill>
                  <a:schemeClr val="tx1"/>
                </a:solidFill>
              </a:rPr>
              <a:t>Let’s consider IFRS 8’s size criteria for ‘reportable segments’:</a:t>
            </a:r>
          </a:p>
          <a:p>
            <a:pPr>
              <a:lnSpc>
                <a:spcPct val="120000"/>
              </a:lnSpc>
            </a:pPr>
            <a:endParaRPr lang="en-IE" sz="1400" b="0" dirty="0">
              <a:solidFill>
                <a:schemeClr val="tx1"/>
              </a:solidFill>
            </a:endParaRPr>
          </a:p>
          <a:p>
            <a:pPr>
              <a:lnSpc>
                <a:spcPct val="120000"/>
              </a:lnSpc>
            </a:pPr>
            <a:endParaRPr lang="en-IE" sz="1400" b="0" dirty="0">
              <a:solidFill>
                <a:schemeClr val="tx1"/>
              </a:solidFill>
            </a:endParaRPr>
          </a:p>
          <a:p>
            <a:pPr>
              <a:lnSpc>
                <a:spcPct val="120000"/>
              </a:lnSpc>
            </a:pPr>
            <a:br>
              <a:rPr lang="en-IE" sz="1400" b="0" dirty="0">
                <a:solidFill>
                  <a:schemeClr val="tx1"/>
                </a:solidFill>
              </a:rPr>
            </a:br>
            <a:br>
              <a:rPr lang="en-IE" sz="1400" b="0" dirty="0">
                <a:solidFill>
                  <a:schemeClr val="tx1"/>
                </a:solidFill>
              </a:rPr>
            </a:br>
            <a:endParaRPr lang="en-IE" sz="1400" b="0" dirty="0">
              <a:solidFill>
                <a:schemeClr val="tx1"/>
              </a:solidFill>
            </a:endParaRPr>
          </a:p>
          <a:p>
            <a:pPr>
              <a:lnSpc>
                <a:spcPct val="120000"/>
              </a:lnSpc>
            </a:pPr>
            <a:endParaRPr lang="en-IE" sz="1400" b="0" dirty="0">
              <a:solidFill>
                <a:schemeClr val="tx1"/>
              </a:solidFill>
            </a:endParaRPr>
          </a:p>
          <a:p>
            <a:pPr>
              <a:lnSpc>
                <a:spcPct val="120000"/>
              </a:lnSpc>
            </a:pPr>
            <a:endParaRPr lang="en-IE" sz="1400" b="0" dirty="0">
              <a:solidFill>
                <a:schemeClr val="tx1"/>
              </a:solidFill>
            </a:endParaRPr>
          </a:p>
        </p:txBody>
      </p:sp>
    </p:spTree>
    <p:extLst>
      <p:ext uri="{BB962C8B-B14F-4D97-AF65-F5344CB8AC3E}">
        <p14:creationId xmlns:p14="http://schemas.microsoft.com/office/powerpoint/2010/main" val="220412737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DF3BEA-6046-4964-8A72-C2BAD8A8CF22}"/>
              </a:ext>
            </a:extLst>
          </p:cNvPr>
          <p:cNvSpPr>
            <a:spLocks noGrp="1"/>
          </p:cNvSpPr>
          <p:nvPr>
            <p:ph type="title"/>
          </p:nvPr>
        </p:nvSpPr>
        <p:spPr/>
        <p:txBody>
          <a:bodyPr>
            <a:normAutofit/>
          </a:bodyPr>
          <a:lstStyle/>
          <a:p>
            <a:r>
              <a:rPr lang="en-GB" dirty="0">
                <a:solidFill>
                  <a:schemeClr val="accent2"/>
                </a:solidFill>
              </a:rPr>
              <a:t>Segment reporting</a:t>
            </a:r>
            <a:endParaRPr lang="en-IE" dirty="0">
              <a:solidFill>
                <a:schemeClr val="accent2"/>
              </a:solidFill>
            </a:endParaRPr>
          </a:p>
        </p:txBody>
      </p:sp>
      <p:sp>
        <p:nvSpPr>
          <p:cNvPr id="3" name="Content Placeholder 2">
            <a:extLst>
              <a:ext uri="{FF2B5EF4-FFF2-40B4-BE49-F238E27FC236}">
                <a16:creationId xmlns:a16="http://schemas.microsoft.com/office/drawing/2014/main" id="{FD91DDDA-9723-4E9C-84E7-C19FC8AFE496}"/>
              </a:ext>
            </a:extLst>
          </p:cNvPr>
          <p:cNvSpPr>
            <a:spLocks noGrp="1"/>
          </p:cNvSpPr>
          <p:nvPr>
            <p:ph idx="1"/>
          </p:nvPr>
        </p:nvSpPr>
        <p:spPr/>
        <p:txBody>
          <a:bodyPr>
            <a:normAutofit fontScale="25000" lnSpcReduction="20000"/>
          </a:bodyPr>
          <a:lstStyle/>
          <a:p>
            <a:pPr marL="36576" indent="0">
              <a:lnSpc>
                <a:spcPct val="120000"/>
              </a:lnSpc>
              <a:buNone/>
            </a:pPr>
            <a:r>
              <a:rPr lang="en-GB" sz="6400" dirty="0"/>
              <a:t>IFRS 8 (Operating Segments) does </a:t>
            </a:r>
            <a:r>
              <a:rPr lang="en-GB" sz="6400" u="sng" dirty="0"/>
              <a:t>not</a:t>
            </a:r>
            <a:r>
              <a:rPr lang="en-GB" sz="6400" dirty="0"/>
              <a:t> define:</a:t>
            </a:r>
            <a:endParaRPr lang="en-IE" sz="6400" dirty="0"/>
          </a:p>
          <a:p>
            <a:pPr marL="857250" lvl="1" indent="-857250">
              <a:lnSpc>
                <a:spcPct val="120000"/>
              </a:lnSpc>
              <a:buFont typeface="Arial" panose="020B0604020202020204" pitchFamily="34" charset="0"/>
              <a:buChar char="•"/>
            </a:pPr>
            <a:r>
              <a:rPr lang="en-GB" sz="6400" b="0" dirty="0"/>
              <a:t>Segment revenue</a:t>
            </a:r>
            <a:endParaRPr lang="en-IE" sz="6400" b="0" dirty="0"/>
          </a:p>
          <a:p>
            <a:pPr marL="857250" lvl="1" indent="-857250">
              <a:lnSpc>
                <a:spcPct val="120000"/>
              </a:lnSpc>
              <a:buFont typeface="Arial" panose="020B0604020202020204" pitchFamily="34" charset="0"/>
              <a:buChar char="•"/>
            </a:pPr>
            <a:r>
              <a:rPr lang="en-GB" sz="6400" b="0" dirty="0"/>
              <a:t>Segment expense</a:t>
            </a:r>
            <a:endParaRPr lang="en-IE" sz="6400" b="0" dirty="0"/>
          </a:p>
          <a:p>
            <a:pPr marL="857250" lvl="1" indent="-857250">
              <a:lnSpc>
                <a:spcPct val="120000"/>
              </a:lnSpc>
              <a:buFont typeface="Arial" panose="020B0604020202020204" pitchFamily="34" charset="0"/>
              <a:buChar char="•"/>
            </a:pPr>
            <a:r>
              <a:rPr lang="en-GB" sz="6400" b="0" dirty="0"/>
              <a:t>Segment result</a:t>
            </a:r>
            <a:endParaRPr lang="en-IE" sz="6400" b="0" dirty="0"/>
          </a:p>
          <a:p>
            <a:pPr marL="857250" lvl="1" indent="-857250">
              <a:lnSpc>
                <a:spcPct val="120000"/>
              </a:lnSpc>
              <a:buFont typeface="Arial" panose="020B0604020202020204" pitchFamily="34" charset="0"/>
              <a:buChar char="•"/>
            </a:pPr>
            <a:r>
              <a:rPr lang="en-GB" sz="6400" b="0" dirty="0"/>
              <a:t>Segment assets or</a:t>
            </a:r>
            <a:endParaRPr lang="en-IE" sz="6400" b="0" dirty="0"/>
          </a:p>
          <a:p>
            <a:pPr marL="857250" lvl="1" indent="-857250">
              <a:lnSpc>
                <a:spcPct val="120000"/>
              </a:lnSpc>
              <a:buFont typeface="Arial" panose="020B0604020202020204" pitchFamily="34" charset="0"/>
              <a:buChar char="•"/>
            </a:pPr>
            <a:r>
              <a:rPr lang="en-GB" sz="6400" b="0" dirty="0"/>
              <a:t>Segment liabilities</a:t>
            </a:r>
            <a:endParaRPr lang="en-IE" sz="6400" b="0" dirty="0"/>
          </a:p>
          <a:p>
            <a:pPr>
              <a:lnSpc>
                <a:spcPct val="120000"/>
              </a:lnSpc>
            </a:pPr>
            <a:endParaRPr lang="en-IE" sz="6400" b="0" dirty="0"/>
          </a:p>
          <a:p>
            <a:pPr>
              <a:lnSpc>
                <a:spcPct val="120000"/>
              </a:lnSpc>
            </a:pPr>
            <a:r>
              <a:rPr lang="en-GB" sz="6400" dirty="0"/>
              <a:t>Standard only requires an explanation of how segment profit or loss, segment assets and segment liabilities are measured for each operating segment</a:t>
            </a:r>
          </a:p>
          <a:p>
            <a:pPr marL="857250" lvl="1" indent="-857250">
              <a:lnSpc>
                <a:spcPct val="120000"/>
              </a:lnSpc>
              <a:buFont typeface="Arial" panose="020B0604020202020204" pitchFamily="34" charset="0"/>
              <a:buChar char="•"/>
            </a:pPr>
            <a:r>
              <a:rPr lang="en-GB" sz="6400" b="0" dirty="0"/>
              <a:t>Therefore, organisations are provided with the discretion to determine what is included in segment profit or loss</a:t>
            </a:r>
            <a:endParaRPr lang="en-IE" sz="6400" b="0" dirty="0"/>
          </a:p>
          <a:p>
            <a:pPr marL="857250" lvl="1" indent="-857250">
              <a:lnSpc>
                <a:spcPct val="120000"/>
              </a:lnSpc>
              <a:buFont typeface="Arial" panose="020B0604020202020204" pitchFamily="34" charset="0"/>
              <a:buChar char="•"/>
            </a:pPr>
            <a:r>
              <a:rPr lang="en-GB" sz="6400" b="0" dirty="0"/>
              <a:t>But in practice, organisations will be limited by their internal reporting practices.</a:t>
            </a:r>
            <a:endParaRPr lang="en-IE" sz="6400" b="0" dirty="0"/>
          </a:p>
          <a:p>
            <a:pPr marL="36576" indent="0">
              <a:lnSpc>
                <a:spcPct val="120000"/>
              </a:lnSpc>
              <a:buNone/>
            </a:pPr>
            <a:endParaRPr lang="en-IE" sz="7200" dirty="0"/>
          </a:p>
          <a:p>
            <a:pPr marL="36576" indent="0">
              <a:lnSpc>
                <a:spcPct val="120000"/>
              </a:lnSpc>
              <a:buNone/>
            </a:pPr>
            <a:r>
              <a:rPr lang="en-GB" sz="7200" dirty="0"/>
              <a:t> </a:t>
            </a:r>
            <a:endParaRPr lang="en-IE" sz="7200" dirty="0"/>
          </a:p>
          <a:p>
            <a:endParaRPr lang="en-IE" dirty="0"/>
          </a:p>
        </p:txBody>
      </p:sp>
    </p:spTree>
    <p:extLst>
      <p:ext uri="{BB962C8B-B14F-4D97-AF65-F5344CB8AC3E}">
        <p14:creationId xmlns:p14="http://schemas.microsoft.com/office/powerpoint/2010/main" val="48626327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texte 3"/>
          <p:cNvSpPr>
            <a:spLocks noGrp="1"/>
          </p:cNvSpPr>
          <p:nvPr>
            <p:ph type="body" sz="quarter" idx="13"/>
          </p:nvPr>
        </p:nvSpPr>
        <p:spPr>
          <a:xfrm>
            <a:off x="1480030" y="3251278"/>
            <a:ext cx="7663969" cy="540000"/>
          </a:xfrm>
        </p:spPr>
        <p:txBody>
          <a:bodyPr/>
          <a:lstStyle/>
          <a:p>
            <a:r>
              <a:rPr lang="fr-FR" dirty="0" err="1"/>
              <a:t>Related</a:t>
            </a:r>
            <a:r>
              <a:rPr lang="fr-FR" dirty="0"/>
              <a:t> party </a:t>
            </a:r>
            <a:r>
              <a:rPr lang="fr-FR" dirty="0" err="1"/>
              <a:t>disclosures</a:t>
            </a:r>
            <a:r>
              <a:rPr lang="fr-FR" dirty="0"/>
              <a:t> (IAS 24)</a:t>
            </a:r>
          </a:p>
        </p:txBody>
      </p:sp>
    </p:spTree>
    <p:extLst>
      <p:ext uri="{BB962C8B-B14F-4D97-AF65-F5344CB8AC3E}">
        <p14:creationId xmlns:p14="http://schemas.microsoft.com/office/powerpoint/2010/main" val="333694434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5226" y="-196442"/>
            <a:ext cx="7620000" cy="1320800"/>
          </a:xfrm>
        </p:spPr>
        <p:txBody>
          <a:bodyPr>
            <a:normAutofit/>
          </a:bodyPr>
          <a:lstStyle/>
          <a:p>
            <a:r>
              <a:rPr lang="en-US" b="1" dirty="0">
                <a:solidFill>
                  <a:schemeClr val="accent2"/>
                </a:solidFill>
              </a:rPr>
              <a:t>IAS24 – Related Party Disclosures</a:t>
            </a:r>
            <a:endParaRPr lang="en-GB" dirty="0">
              <a:solidFill>
                <a:schemeClr val="accent2"/>
              </a:solidFill>
            </a:endParaRPr>
          </a:p>
        </p:txBody>
      </p:sp>
      <p:sp>
        <p:nvSpPr>
          <p:cNvPr id="3" name="Content Placeholder 2"/>
          <p:cNvSpPr>
            <a:spLocks noGrp="1"/>
          </p:cNvSpPr>
          <p:nvPr>
            <p:ph idx="1"/>
          </p:nvPr>
        </p:nvSpPr>
        <p:spPr>
          <a:xfrm>
            <a:off x="0" y="1208509"/>
            <a:ext cx="9133913" cy="5100012"/>
          </a:xfrm>
        </p:spPr>
        <p:txBody>
          <a:bodyPr>
            <a:normAutofit fontScale="70000" lnSpcReduction="20000"/>
          </a:bodyPr>
          <a:lstStyle/>
          <a:p>
            <a:r>
              <a:rPr lang="en-US" sz="2000" b="0" dirty="0">
                <a:solidFill>
                  <a:schemeClr val="tx1"/>
                </a:solidFill>
              </a:rPr>
              <a:t>IAS24 is a disclosure standard</a:t>
            </a:r>
          </a:p>
          <a:p>
            <a:pPr marL="342900" indent="-342900">
              <a:buFont typeface="Arial" panose="020B0604020202020204" pitchFamily="34" charset="0"/>
              <a:buChar char="•"/>
            </a:pPr>
            <a:r>
              <a:rPr lang="en-US" sz="2000" dirty="0">
                <a:solidFill>
                  <a:schemeClr val="accent2"/>
                </a:solidFill>
              </a:rPr>
              <a:t>Disclosures made in Notes to the financial statements</a:t>
            </a:r>
          </a:p>
          <a:p>
            <a:endParaRPr lang="en-US" sz="2000" b="0" dirty="0">
              <a:solidFill>
                <a:schemeClr val="tx1"/>
              </a:solidFill>
            </a:endParaRPr>
          </a:p>
          <a:p>
            <a:r>
              <a:rPr lang="en-US" sz="2000" b="0" dirty="0">
                <a:solidFill>
                  <a:schemeClr val="tx1"/>
                </a:solidFill>
              </a:rPr>
              <a:t>It is important that a user be aware of parties with whom the entity is related</a:t>
            </a:r>
          </a:p>
          <a:p>
            <a:endParaRPr lang="en-GB" sz="2000" b="0" dirty="0">
              <a:solidFill>
                <a:schemeClr val="tx1"/>
              </a:solidFill>
            </a:endParaRPr>
          </a:p>
          <a:p>
            <a:r>
              <a:rPr lang="en-US" sz="2000" b="0" dirty="0">
                <a:solidFill>
                  <a:schemeClr val="tx1"/>
                </a:solidFill>
              </a:rPr>
              <a:t>And of transactions that have taken place with those parties during the reporting period</a:t>
            </a:r>
          </a:p>
          <a:p>
            <a:endParaRPr lang="en-US" sz="2000" b="0" dirty="0">
              <a:solidFill>
                <a:schemeClr val="tx1"/>
              </a:solidFill>
            </a:endParaRPr>
          </a:p>
          <a:p>
            <a:r>
              <a:rPr lang="en-GB" sz="2000" b="0" dirty="0">
                <a:solidFill>
                  <a:schemeClr val="tx1"/>
                </a:solidFill>
              </a:rPr>
              <a:t>Users need to know if the figures in the financial statements do not reflect arm’s length transactions between independent parties</a:t>
            </a:r>
          </a:p>
          <a:p>
            <a:endParaRPr lang="en-GB" dirty="0"/>
          </a:p>
        </p:txBody>
      </p:sp>
    </p:spTree>
    <p:extLst>
      <p:ext uri="{BB962C8B-B14F-4D97-AF65-F5344CB8AC3E}">
        <p14:creationId xmlns:p14="http://schemas.microsoft.com/office/powerpoint/2010/main" val="6024609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A93026A-D229-7646-BAA2-23BCD5D1702F}"/>
              </a:ext>
            </a:extLst>
          </p:cNvPr>
          <p:cNvSpPr>
            <a:spLocks noGrp="1"/>
          </p:cNvSpPr>
          <p:nvPr>
            <p:ph type="title"/>
          </p:nvPr>
        </p:nvSpPr>
        <p:spPr>
          <a:xfrm>
            <a:off x="0" y="270391"/>
            <a:ext cx="7200001" cy="540000"/>
          </a:xfrm>
        </p:spPr>
        <p:txBody>
          <a:bodyPr/>
          <a:lstStyle/>
          <a:p>
            <a:r>
              <a:rPr lang="fr-FR" sz="3200" dirty="0">
                <a:solidFill>
                  <a:schemeClr val="accent2"/>
                </a:solidFill>
              </a:rPr>
              <a:t>Session 5:  Notes</a:t>
            </a:r>
          </a:p>
        </p:txBody>
      </p:sp>
      <p:sp>
        <p:nvSpPr>
          <p:cNvPr id="7" name="Text Placeholder 6">
            <a:extLst>
              <a:ext uri="{FF2B5EF4-FFF2-40B4-BE49-F238E27FC236}">
                <a16:creationId xmlns:a16="http://schemas.microsoft.com/office/drawing/2014/main" id="{65F230F6-36B8-4110-93B6-60431FA96E8F}"/>
              </a:ext>
            </a:extLst>
          </p:cNvPr>
          <p:cNvSpPr>
            <a:spLocks noGrp="1"/>
          </p:cNvSpPr>
          <p:nvPr>
            <p:ph type="body" sz="quarter" idx="13"/>
          </p:nvPr>
        </p:nvSpPr>
        <p:spPr>
          <a:xfrm>
            <a:off x="0" y="1400175"/>
            <a:ext cx="9144000" cy="4883179"/>
          </a:xfrm>
        </p:spPr>
        <p:txBody>
          <a:bodyPr/>
          <a:lstStyle/>
          <a:p>
            <a:r>
              <a:rPr lang="en-GB" sz="2000" b="0" dirty="0">
                <a:solidFill>
                  <a:schemeClr val="tx1"/>
                </a:solidFill>
              </a:rPr>
              <a:t>Introduction to Notes to the financial statements</a:t>
            </a:r>
          </a:p>
          <a:p>
            <a:r>
              <a:rPr lang="en-GB" sz="2000" b="0" dirty="0">
                <a:solidFill>
                  <a:schemeClr val="tx1"/>
                </a:solidFill>
              </a:rPr>
              <a:t>Operating segments (IFRS 8)</a:t>
            </a:r>
          </a:p>
          <a:p>
            <a:r>
              <a:rPr lang="en-GB" sz="2000" b="0" dirty="0">
                <a:solidFill>
                  <a:schemeClr val="tx1"/>
                </a:solidFill>
              </a:rPr>
              <a:t>Related party disclosures (IAS 24)</a:t>
            </a:r>
          </a:p>
        </p:txBody>
      </p:sp>
    </p:spTree>
    <p:extLst>
      <p:ext uri="{BB962C8B-B14F-4D97-AF65-F5344CB8AC3E}">
        <p14:creationId xmlns:p14="http://schemas.microsoft.com/office/powerpoint/2010/main" val="256826194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2"/>
                </a:solidFill>
              </a:rPr>
              <a:t>Example</a:t>
            </a:r>
            <a:endParaRPr lang="en-GB" dirty="0">
              <a:solidFill>
                <a:schemeClr val="accent2"/>
              </a:solidFill>
            </a:endParaRPr>
          </a:p>
        </p:txBody>
      </p:sp>
      <p:sp>
        <p:nvSpPr>
          <p:cNvPr id="3" name="Content Placeholder 2"/>
          <p:cNvSpPr>
            <a:spLocks noGrp="1"/>
          </p:cNvSpPr>
          <p:nvPr>
            <p:ph idx="1"/>
          </p:nvPr>
        </p:nvSpPr>
        <p:spPr>
          <a:xfrm>
            <a:off x="352338" y="1132514"/>
            <a:ext cx="8363823" cy="5368954"/>
          </a:xfrm>
        </p:spPr>
        <p:txBody>
          <a:bodyPr>
            <a:normAutofit/>
          </a:bodyPr>
          <a:lstStyle/>
          <a:p>
            <a:pPr marL="0" indent="0">
              <a:buNone/>
            </a:pPr>
            <a:endParaRPr lang="en-US" dirty="0"/>
          </a:p>
          <a:p>
            <a:pPr marL="0" indent="0">
              <a:buNone/>
            </a:pPr>
            <a:r>
              <a:rPr lang="en-US" sz="2000" b="0" dirty="0">
                <a:solidFill>
                  <a:schemeClr val="tx1"/>
                </a:solidFill>
              </a:rPr>
              <a:t>If a subsidiary, its policies and decision-making powers are effectively controlled by its parent company</a:t>
            </a:r>
          </a:p>
          <a:p>
            <a:pPr marL="0" indent="0">
              <a:buNone/>
            </a:pPr>
            <a:endParaRPr lang="en-US" sz="2000" b="0" dirty="0">
              <a:solidFill>
                <a:schemeClr val="tx1"/>
              </a:solidFill>
            </a:endParaRPr>
          </a:p>
          <a:p>
            <a:pPr marL="0" indent="0">
              <a:buNone/>
            </a:pPr>
            <a:r>
              <a:rPr lang="en-US" sz="2000" dirty="0">
                <a:solidFill>
                  <a:srgbClr val="0070C0"/>
                </a:solidFill>
              </a:rPr>
              <a:t>An awareness of the parent-subsidiary relationship is an important disclosure that should be made in both companies’ financial statements</a:t>
            </a:r>
            <a:endParaRPr lang="en-GB" sz="2000" dirty="0">
              <a:solidFill>
                <a:srgbClr val="0070C0"/>
              </a:solidFill>
            </a:endParaRPr>
          </a:p>
          <a:p>
            <a:endParaRPr lang="en-GB" dirty="0"/>
          </a:p>
        </p:txBody>
      </p:sp>
    </p:spTree>
    <p:extLst>
      <p:ext uri="{BB962C8B-B14F-4D97-AF65-F5344CB8AC3E}">
        <p14:creationId xmlns:p14="http://schemas.microsoft.com/office/powerpoint/2010/main" val="226483335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2"/>
                </a:solidFill>
              </a:rPr>
              <a:t>Example </a:t>
            </a:r>
            <a:endParaRPr lang="en-GB" dirty="0">
              <a:solidFill>
                <a:schemeClr val="accent2"/>
              </a:solidFill>
            </a:endParaRPr>
          </a:p>
        </p:txBody>
      </p:sp>
      <p:sp>
        <p:nvSpPr>
          <p:cNvPr id="3" name="Content Placeholder 2"/>
          <p:cNvSpPr>
            <a:spLocks noGrp="1"/>
          </p:cNvSpPr>
          <p:nvPr>
            <p:ph idx="1"/>
          </p:nvPr>
        </p:nvSpPr>
        <p:spPr>
          <a:xfrm>
            <a:off x="609598" y="1277345"/>
            <a:ext cx="8299510" cy="5123455"/>
          </a:xfrm>
        </p:spPr>
        <p:txBody>
          <a:bodyPr>
            <a:normAutofit/>
          </a:bodyPr>
          <a:lstStyle/>
          <a:p>
            <a:pPr marL="0" indent="0">
              <a:buNone/>
            </a:pPr>
            <a:endParaRPr lang="en-US" sz="2400" b="0" dirty="0"/>
          </a:p>
          <a:p>
            <a:pPr marL="0" indent="0">
              <a:buNone/>
            </a:pPr>
            <a:r>
              <a:rPr lang="en-US" sz="2400" b="0" dirty="0">
                <a:solidFill>
                  <a:schemeClr val="tx1"/>
                </a:solidFill>
              </a:rPr>
              <a:t>An entity may extend a loan to one of its directors at a discounted interest rate</a:t>
            </a:r>
          </a:p>
          <a:p>
            <a:pPr marL="0" indent="0">
              <a:buNone/>
            </a:pPr>
            <a:endParaRPr lang="en-US" sz="2400" b="0" dirty="0">
              <a:solidFill>
                <a:schemeClr val="tx1"/>
              </a:solidFill>
            </a:endParaRPr>
          </a:p>
          <a:p>
            <a:pPr marL="0" indent="0">
              <a:buNone/>
            </a:pPr>
            <a:endParaRPr lang="en-US" sz="2400" b="0" dirty="0">
              <a:solidFill>
                <a:schemeClr val="tx1"/>
              </a:solidFill>
            </a:endParaRPr>
          </a:p>
          <a:p>
            <a:pPr marL="0" indent="0">
              <a:buNone/>
            </a:pPr>
            <a:r>
              <a:rPr lang="en-US" sz="2400" dirty="0">
                <a:solidFill>
                  <a:srgbClr val="0070C0"/>
                </a:solidFill>
              </a:rPr>
              <a:t>Disclosure of this transaction is important if the information provided in the financial statements is to be considered as </a:t>
            </a:r>
            <a:r>
              <a:rPr lang="en-US" sz="2400" u="sng" dirty="0">
                <a:solidFill>
                  <a:srgbClr val="0070C0"/>
                </a:solidFill>
              </a:rPr>
              <a:t>complete</a:t>
            </a:r>
            <a:endParaRPr lang="en-GB" sz="2400" u="sng" dirty="0">
              <a:solidFill>
                <a:srgbClr val="0070C0"/>
              </a:solidFill>
            </a:endParaRPr>
          </a:p>
        </p:txBody>
      </p:sp>
    </p:spTree>
    <p:extLst>
      <p:ext uri="{BB962C8B-B14F-4D97-AF65-F5344CB8AC3E}">
        <p14:creationId xmlns:p14="http://schemas.microsoft.com/office/powerpoint/2010/main" val="147574080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accent2"/>
                </a:solidFill>
              </a:rPr>
              <a:t>Objective of IAS24</a:t>
            </a:r>
            <a:endParaRPr lang="en-GB" dirty="0">
              <a:solidFill>
                <a:schemeClr val="accent2"/>
              </a:solidFill>
            </a:endParaRPr>
          </a:p>
        </p:txBody>
      </p:sp>
      <p:sp>
        <p:nvSpPr>
          <p:cNvPr id="3" name="Content Placeholder 2"/>
          <p:cNvSpPr>
            <a:spLocks noGrp="1"/>
          </p:cNvSpPr>
          <p:nvPr>
            <p:ph idx="1"/>
          </p:nvPr>
        </p:nvSpPr>
        <p:spPr>
          <a:xfrm>
            <a:off x="609598" y="1585519"/>
            <a:ext cx="8114951" cy="4748169"/>
          </a:xfrm>
        </p:spPr>
        <p:txBody>
          <a:bodyPr>
            <a:normAutofit/>
          </a:bodyPr>
          <a:lstStyle/>
          <a:p>
            <a:pPr marL="0" indent="0">
              <a:buNone/>
            </a:pPr>
            <a:r>
              <a:rPr lang="en-US" sz="2400" b="0" dirty="0">
                <a:solidFill>
                  <a:schemeClr val="tx1"/>
                </a:solidFill>
              </a:rPr>
              <a:t>Objective of IAS24 is to draw attention to the possibility that financial statements may have been affected by:</a:t>
            </a:r>
            <a:br>
              <a:rPr lang="en-US" sz="2400" b="0" dirty="0">
                <a:solidFill>
                  <a:schemeClr val="tx1"/>
                </a:solidFill>
              </a:rPr>
            </a:br>
            <a:endParaRPr lang="en-GB" sz="2400" b="0" dirty="0">
              <a:solidFill>
                <a:schemeClr val="tx1"/>
              </a:solidFill>
            </a:endParaRPr>
          </a:p>
          <a:p>
            <a:pPr marL="342900" lvl="0" indent="-342900">
              <a:buFont typeface="Arial" panose="020B0604020202020204" pitchFamily="34" charset="0"/>
              <a:buChar char="•"/>
            </a:pPr>
            <a:r>
              <a:rPr lang="en-US" sz="2400" b="0" dirty="0">
                <a:solidFill>
                  <a:schemeClr val="tx1"/>
                </a:solidFill>
              </a:rPr>
              <a:t>existence of related parties &amp;</a:t>
            </a:r>
            <a:br>
              <a:rPr lang="en-US" sz="2400" b="0" dirty="0">
                <a:solidFill>
                  <a:schemeClr val="tx1"/>
                </a:solidFill>
              </a:rPr>
            </a:br>
            <a:endParaRPr lang="en-GB" sz="2400" b="0" dirty="0">
              <a:solidFill>
                <a:schemeClr val="tx1"/>
              </a:solidFill>
            </a:endParaRPr>
          </a:p>
          <a:p>
            <a:pPr marL="342900" lvl="0" indent="-342900">
              <a:buFont typeface="Arial" panose="020B0604020202020204" pitchFamily="34" charset="0"/>
              <a:buChar char="•"/>
            </a:pPr>
            <a:r>
              <a:rPr lang="en-US" sz="2400" b="0" dirty="0">
                <a:solidFill>
                  <a:schemeClr val="tx1"/>
                </a:solidFill>
              </a:rPr>
              <a:t>by material transactions &amp; outstanding balances with such parties</a:t>
            </a:r>
            <a:endParaRPr lang="en-GB" sz="2400" b="0" dirty="0">
              <a:solidFill>
                <a:schemeClr val="tx1"/>
              </a:solidFill>
            </a:endParaRPr>
          </a:p>
          <a:p>
            <a:endParaRPr lang="en-GB" dirty="0"/>
          </a:p>
        </p:txBody>
      </p:sp>
    </p:spTree>
    <p:extLst>
      <p:ext uri="{BB962C8B-B14F-4D97-AF65-F5344CB8AC3E}">
        <p14:creationId xmlns:p14="http://schemas.microsoft.com/office/powerpoint/2010/main" val="32664440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557" y="169723"/>
            <a:ext cx="7200000" cy="540000"/>
          </a:xfrm>
        </p:spPr>
        <p:txBody>
          <a:bodyPr>
            <a:normAutofit fontScale="90000"/>
          </a:bodyPr>
          <a:lstStyle/>
          <a:p>
            <a:r>
              <a:rPr lang="en-US" b="1" dirty="0">
                <a:solidFill>
                  <a:schemeClr val="accent2"/>
                </a:solidFill>
              </a:rPr>
              <a:t>What is a related party transaction?</a:t>
            </a:r>
            <a:endParaRPr lang="en-GB" dirty="0">
              <a:solidFill>
                <a:schemeClr val="accent2"/>
              </a:solidFill>
            </a:endParaRPr>
          </a:p>
        </p:txBody>
      </p:sp>
      <p:sp>
        <p:nvSpPr>
          <p:cNvPr id="3" name="Content Placeholder 2"/>
          <p:cNvSpPr>
            <a:spLocks noGrp="1"/>
          </p:cNvSpPr>
          <p:nvPr>
            <p:ph idx="1"/>
          </p:nvPr>
        </p:nvSpPr>
        <p:spPr>
          <a:xfrm>
            <a:off x="0" y="1208509"/>
            <a:ext cx="9133913" cy="5066456"/>
          </a:xfrm>
        </p:spPr>
        <p:txBody>
          <a:bodyPr>
            <a:normAutofit fontScale="47500" lnSpcReduction="20000"/>
          </a:bodyPr>
          <a:lstStyle/>
          <a:p>
            <a:pPr marL="0" indent="0">
              <a:buNone/>
            </a:pPr>
            <a:r>
              <a:rPr lang="en-US" sz="2800" b="0" dirty="0">
                <a:solidFill>
                  <a:schemeClr val="tx1"/>
                </a:solidFill>
              </a:rPr>
              <a:t>A </a:t>
            </a:r>
            <a:r>
              <a:rPr lang="en-US" sz="2800" dirty="0">
                <a:solidFill>
                  <a:schemeClr val="tx1"/>
                </a:solidFill>
              </a:rPr>
              <a:t>related party transaction </a:t>
            </a:r>
            <a:r>
              <a:rPr lang="en-US" sz="2800" b="0" dirty="0">
                <a:solidFill>
                  <a:schemeClr val="tx1"/>
                </a:solidFill>
              </a:rPr>
              <a:t>is a transfer of resources, services, or obligations between related parties, regardless of whether a price is charged</a:t>
            </a:r>
            <a:br>
              <a:rPr lang="en-US" sz="2800" b="0" dirty="0">
                <a:solidFill>
                  <a:schemeClr val="tx1"/>
                </a:solidFill>
              </a:rPr>
            </a:br>
            <a:endParaRPr lang="en-GB" sz="2800" b="0" dirty="0">
              <a:solidFill>
                <a:schemeClr val="tx1"/>
              </a:solidFill>
            </a:endParaRPr>
          </a:p>
          <a:p>
            <a:pPr marL="0" indent="0">
              <a:buNone/>
            </a:pPr>
            <a:r>
              <a:rPr lang="en-US" sz="2800" b="0" dirty="0">
                <a:solidFill>
                  <a:schemeClr val="tx1"/>
                </a:solidFill>
              </a:rPr>
              <a:t>The following are examples of transactions that are disclosed if they are with a related party:</a:t>
            </a:r>
            <a:endParaRPr lang="en-GB" sz="2800" b="0" dirty="0">
              <a:solidFill>
                <a:schemeClr val="tx1"/>
              </a:solidFill>
            </a:endParaRPr>
          </a:p>
          <a:p>
            <a:pPr marL="457200" lvl="0" indent="-457200">
              <a:buFont typeface="Arial" panose="020B0604020202020204" pitchFamily="34" charset="0"/>
              <a:buChar char="•"/>
            </a:pPr>
            <a:r>
              <a:rPr lang="en-US" sz="2800" b="0" dirty="0">
                <a:solidFill>
                  <a:schemeClr val="tx1"/>
                </a:solidFill>
              </a:rPr>
              <a:t>Purchases or sales of goods</a:t>
            </a:r>
            <a:endParaRPr lang="en-GB" sz="2800" b="0" dirty="0">
              <a:solidFill>
                <a:schemeClr val="tx1"/>
              </a:solidFill>
            </a:endParaRPr>
          </a:p>
          <a:p>
            <a:pPr marL="457200" lvl="0" indent="-457200">
              <a:buFont typeface="Arial" panose="020B0604020202020204" pitchFamily="34" charset="0"/>
              <a:buChar char="•"/>
            </a:pPr>
            <a:r>
              <a:rPr lang="en-US" sz="2800" b="0" dirty="0">
                <a:solidFill>
                  <a:schemeClr val="tx1"/>
                </a:solidFill>
              </a:rPr>
              <a:t>Purchases or sales of property &amp; other assets</a:t>
            </a:r>
            <a:endParaRPr lang="en-GB" sz="2800" b="0" dirty="0">
              <a:solidFill>
                <a:schemeClr val="tx1"/>
              </a:solidFill>
            </a:endParaRPr>
          </a:p>
          <a:p>
            <a:pPr marL="457200" lvl="0" indent="-457200">
              <a:buFont typeface="Arial" panose="020B0604020202020204" pitchFamily="34" charset="0"/>
              <a:buChar char="•"/>
            </a:pPr>
            <a:r>
              <a:rPr lang="en-US" sz="2800" b="0" dirty="0">
                <a:solidFill>
                  <a:schemeClr val="tx1"/>
                </a:solidFill>
              </a:rPr>
              <a:t>Rendering or receiving of services</a:t>
            </a:r>
            <a:endParaRPr lang="en-GB" sz="2800" b="0" dirty="0">
              <a:solidFill>
                <a:schemeClr val="tx1"/>
              </a:solidFill>
            </a:endParaRPr>
          </a:p>
          <a:p>
            <a:pPr marL="457200" lvl="0" indent="-457200">
              <a:buFont typeface="Arial" panose="020B0604020202020204" pitchFamily="34" charset="0"/>
              <a:buChar char="•"/>
            </a:pPr>
            <a:r>
              <a:rPr lang="en-US" sz="2800" b="0" dirty="0">
                <a:solidFill>
                  <a:schemeClr val="tx1"/>
                </a:solidFill>
              </a:rPr>
              <a:t>Leases</a:t>
            </a:r>
            <a:endParaRPr lang="en-GB" sz="2800" b="0" dirty="0">
              <a:solidFill>
                <a:schemeClr val="tx1"/>
              </a:solidFill>
            </a:endParaRPr>
          </a:p>
          <a:p>
            <a:pPr marL="457200" lvl="0" indent="-457200">
              <a:buFont typeface="Arial" panose="020B0604020202020204" pitchFamily="34" charset="0"/>
              <a:buChar char="•"/>
            </a:pPr>
            <a:r>
              <a:rPr lang="en-US" sz="2800" b="0" dirty="0">
                <a:solidFill>
                  <a:schemeClr val="tx1"/>
                </a:solidFill>
              </a:rPr>
              <a:t>Transfers of research and development</a:t>
            </a:r>
            <a:endParaRPr lang="en-GB" sz="2800" b="0" dirty="0">
              <a:solidFill>
                <a:schemeClr val="tx1"/>
              </a:solidFill>
            </a:endParaRPr>
          </a:p>
          <a:p>
            <a:endParaRPr lang="en-GB" dirty="0"/>
          </a:p>
        </p:txBody>
      </p:sp>
    </p:spTree>
    <p:extLst>
      <p:ext uri="{BB962C8B-B14F-4D97-AF65-F5344CB8AC3E}">
        <p14:creationId xmlns:p14="http://schemas.microsoft.com/office/powerpoint/2010/main" val="419814791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solidFill>
                  <a:schemeClr val="accent2"/>
                </a:solidFill>
              </a:rPr>
              <a:t>Who are related parties?</a:t>
            </a:r>
            <a:endParaRPr lang="en-GB" dirty="0">
              <a:solidFill>
                <a:schemeClr val="accent2"/>
              </a:solidFill>
            </a:endParaRPr>
          </a:p>
        </p:txBody>
      </p:sp>
      <p:sp>
        <p:nvSpPr>
          <p:cNvPr id="3" name="Content Placeholder 2"/>
          <p:cNvSpPr>
            <a:spLocks noGrp="1"/>
          </p:cNvSpPr>
          <p:nvPr>
            <p:ph idx="1"/>
          </p:nvPr>
        </p:nvSpPr>
        <p:spPr>
          <a:xfrm>
            <a:off x="243281" y="1447800"/>
            <a:ext cx="8397380" cy="3880773"/>
          </a:xfrm>
        </p:spPr>
        <p:txBody>
          <a:bodyPr>
            <a:noAutofit/>
          </a:bodyPr>
          <a:lstStyle/>
          <a:p>
            <a:pPr marL="514350" indent="-514350">
              <a:lnSpc>
                <a:spcPct val="100000"/>
              </a:lnSpc>
              <a:buAutoNum type="alphaLcParenBoth"/>
            </a:pPr>
            <a:r>
              <a:rPr lang="en-US" sz="2000" dirty="0"/>
              <a:t>An entity is related to a reporting entity if any of the following applies:</a:t>
            </a:r>
          </a:p>
          <a:p>
            <a:pPr marL="0" indent="0">
              <a:lnSpc>
                <a:spcPct val="100000"/>
              </a:lnSpc>
              <a:buNone/>
            </a:pPr>
            <a:endParaRPr lang="en-GB" sz="2000" b="0" dirty="0">
              <a:solidFill>
                <a:schemeClr val="tx1"/>
              </a:solidFill>
            </a:endParaRPr>
          </a:p>
          <a:p>
            <a:pPr marL="342900" lvl="0" indent="-342900">
              <a:lnSpc>
                <a:spcPct val="100000"/>
              </a:lnSpc>
              <a:buFont typeface="Arial" panose="020B0604020202020204" pitchFamily="34" charset="0"/>
              <a:buChar char="•"/>
            </a:pPr>
            <a:r>
              <a:rPr lang="en-US" sz="2000" b="0" dirty="0">
                <a:solidFill>
                  <a:schemeClr val="tx1"/>
                </a:solidFill>
              </a:rPr>
              <a:t>Both entities are members of the same group </a:t>
            </a:r>
          </a:p>
          <a:p>
            <a:pPr marL="342900" lvl="0" indent="-342900">
              <a:lnSpc>
                <a:spcPct val="100000"/>
              </a:lnSpc>
              <a:buFont typeface="Courier New" panose="02070309020205020404" pitchFamily="49" charset="0"/>
              <a:buChar char="o"/>
            </a:pPr>
            <a:r>
              <a:rPr lang="en-US" sz="2000" b="0" dirty="0">
                <a:solidFill>
                  <a:schemeClr val="accent2"/>
                </a:solidFill>
              </a:rPr>
              <a:t>thus, a parent and a subsidiary are related parties, as are fellow subsidiaries</a:t>
            </a:r>
          </a:p>
          <a:p>
            <a:pPr marL="342900" lvl="0" indent="-342900">
              <a:lnSpc>
                <a:spcPct val="100000"/>
              </a:lnSpc>
              <a:buFont typeface="Arial" panose="020B0604020202020204" pitchFamily="34" charset="0"/>
              <a:buChar char="•"/>
            </a:pPr>
            <a:endParaRPr lang="en-GB" sz="2000" b="0" dirty="0">
              <a:solidFill>
                <a:schemeClr val="tx1"/>
              </a:solidFill>
            </a:endParaRPr>
          </a:p>
          <a:p>
            <a:pPr marL="342900" lvl="0" indent="-342900">
              <a:lnSpc>
                <a:spcPct val="100000"/>
              </a:lnSpc>
              <a:buFont typeface="Arial" panose="020B0604020202020204" pitchFamily="34" charset="0"/>
              <a:buChar char="•"/>
            </a:pPr>
            <a:r>
              <a:rPr lang="en-US" sz="2000" b="0" dirty="0">
                <a:solidFill>
                  <a:schemeClr val="tx1"/>
                </a:solidFill>
              </a:rPr>
              <a:t>One entity is an associate or joint venture of the other</a:t>
            </a:r>
          </a:p>
          <a:p>
            <a:pPr marL="342900" lvl="0" indent="-342900">
              <a:lnSpc>
                <a:spcPct val="100000"/>
              </a:lnSpc>
              <a:buFont typeface="Arial" panose="020B0604020202020204" pitchFamily="34" charset="0"/>
              <a:buChar char="•"/>
            </a:pPr>
            <a:endParaRPr lang="en-GB" sz="2000" b="0" dirty="0">
              <a:solidFill>
                <a:schemeClr val="tx1"/>
              </a:solidFill>
            </a:endParaRPr>
          </a:p>
          <a:p>
            <a:pPr marL="342900" lvl="0" indent="-342900">
              <a:lnSpc>
                <a:spcPct val="100000"/>
              </a:lnSpc>
              <a:buFont typeface="Arial" panose="020B0604020202020204" pitchFamily="34" charset="0"/>
              <a:buChar char="•"/>
            </a:pPr>
            <a:r>
              <a:rPr lang="en-US" sz="2000" b="0" dirty="0">
                <a:solidFill>
                  <a:schemeClr val="tx1"/>
                </a:solidFill>
              </a:rPr>
              <a:t>One entity is an associate or joint venture of a company in a group of which the other entity is a member</a:t>
            </a:r>
            <a:endParaRPr lang="en-GB" sz="2000" b="0" dirty="0">
              <a:solidFill>
                <a:schemeClr val="tx1"/>
              </a:solidFill>
            </a:endParaRPr>
          </a:p>
        </p:txBody>
      </p:sp>
    </p:spTree>
    <p:extLst>
      <p:ext uri="{BB962C8B-B14F-4D97-AF65-F5344CB8AC3E}">
        <p14:creationId xmlns:p14="http://schemas.microsoft.com/office/powerpoint/2010/main" val="40961124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accent2"/>
                </a:solidFill>
              </a:rPr>
              <a:t>Who are related parties?</a:t>
            </a:r>
            <a:endParaRPr lang="en-GB" dirty="0">
              <a:solidFill>
                <a:schemeClr val="accent2"/>
              </a:solidFill>
            </a:endParaRPr>
          </a:p>
        </p:txBody>
      </p:sp>
      <p:sp>
        <p:nvSpPr>
          <p:cNvPr id="3" name="Content Placeholder 2"/>
          <p:cNvSpPr>
            <a:spLocks noGrp="1"/>
          </p:cNvSpPr>
          <p:nvPr>
            <p:ph idx="1"/>
          </p:nvPr>
        </p:nvSpPr>
        <p:spPr>
          <a:xfrm>
            <a:off x="575630" y="1208016"/>
            <a:ext cx="7620414" cy="5025004"/>
          </a:xfrm>
        </p:spPr>
        <p:txBody>
          <a:bodyPr>
            <a:normAutofit fontScale="47500" lnSpcReduction="20000"/>
          </a:bodyPr>
          <a:lstStyle/>
          <a:p>
            <a:pPr marL="0" lvl="0" indent="0">
              <a:lnSpc>
                <a:spcPct val="120000"/>
              </a:lnSpc>
              <a:buNone/>
            </a:pPr>
            <a:r>
              <a:rPr lang="en-US" sz="3100" dirty="0">
                <a:solidFill>
                  <a:schemeClr val="accent2"/>
                </a:solidFill>
              </a:rPr>
              <a:t>(a)…cont’d</a:t>
            </a:r>
          </a:p>
          <a:p>
            <a:pPr marL="0" lvl="0" indent="0">
              <a:lnSpc>
                <a:spcPct val="120000"/>
              </a:lnSpc>
              <a:buNone/>
            </a:pPr>
            <a:endParaRPr lang="en-GB" sz="3100" dirty="0">
              <a:solidFill>
                <a:schemeClr val="accent2"/>
              </a:solidFill>
            </a:endParaRPr>
          </a:p>
          <a:p>
            <a:pPr marL="457200" lvl="0" indent="-457200">
              <a:lnSpc>
                <a:spcPct val="120000"/>
              </a:lnSpc>
              <a:buFont typeface="Arial" panose="020B0604020202020204" pitchFamily="34" charset="0"/>
              <a:buChar char="•"/>
            </a:pPr>
            <a:r>
              <a:rPr lang="en-US" sz="3100" b="0" dirty="0">
                <a:solidFill>
                  <a:schemeClr val="tx1"/>
                </a:solidFill>
              </a:rPr>
              <a:t>Both entities are joint ventures of the same third party</a:t>
            </a:r>
          </a:p>
          <a:p>
            <a:pPr marL="457200" lvl="0" indent="-457200">
              <a:lnSpc>
                <a:spcPct val="120000"/>
              </a:lnSpc>
              <a:buFont typeface="Arial" panose="020B0604020202020204" pitchFamily="34" charset="0"/>
              <a:buChar char="•"/>
            </a:pPr>
            <a:endParaRPr lang="en-GB" sz="3100" b="0" dirty="0">
              <a:solidFill>
                <a:schemeClr val="tx1"/>
              </a:solidFill>
            </a:endParaRPr>
          </a:p>
          <a:p>
            <a:pPr marL="457200" lvl="0" indent="-457200">
              <a:lnSpc>
                <a:spcPct val="120000"/>
              </a:lnSpc>
              <a:buFont typeface="Arial" panose="020B0604020202020204" pitchFamily="34" charset="0"/>
              <a:buChar char="•"/>
            </a:pPr>
            <a:r>
              <a:rPr lang="en-US" sz="3100" b="0" dirty="0">
                <a:solidFill>
                  <a:schemeClr val="tx1"/>
                </a:solidFill>
              </a:rPr>
              <a:t>One entity is a joint venture of a third entity, and the other entity is an associate of the third entity</a:t>
            </a:r>
          </a:p>
          <a:p>
            <a:pPr marL="457200" lvl="0" indent="-457200">
              <a:lnSpc>
                <a:spcPct val="120000"/>
              </a:lnSpc>
              <a:buFont typeface="Arial" panose="020B0604020202020204" pitchFamily="34" charset="0"/>
              <a:buChar char="•"/>
            </a:pPr>
            <a:endParaRPr lang="en-GB" sz="3100" b="0" dirty="0">
              <a:solidFill>
                <a:schemeClr val="tx1"/>
              </a:solidFill>
            </a:endParaRPr>
          </a:p>
          <a:p>
            <a:pPr marL="457200" lvl="0" indent="-457200">
              <a:lnSpc>
                <a:spcPct val="120000"/>
              </a:lnSpc>
              <a:buFont typeface="Arial" panose="020B0604020202020204" pitchFamily="34" charset="0"/>
              <a:buChar char="•"/>
            </a:pPr>
            <a:r>
              <a:rPr lang="en-US" sz="3100" b="0" dirty="0">
                <a:solidFill>
                  <a:schemeClr val="tx1"/>
                </a:solidFill>
              </a:rPr>
              <a:t>The entity is a post-employment benefit plan for the benefit of employees of the entity, or of any entity that is a related party of the entity</a:t>
            </a:r>
          </a:p>
          <a:p>
            <a:pPr marL="457200" lvl="0" indent="-457200">
              <a:lnSpc>
                <a:spcPct val="120000"/>
              </a:lnSpc>
              <a:buFont typeface="Arial" panose="020B0604020202020204" pitchFamily="34" charset="0"/>
              <a:buChar char="•"/>
            </a:pPr>
            <a:endParaRPr lang="en-GB" sz="3100" b="0" dirty="0">
              <a:solidFill>
                <a:schemeClr val="tx1"/>
              </a:solidFill>
            </a:endParaRPr>
          </a:p>
          <a:p>
            <a:pPr marL="457200" lvl="0" indent="-457200">
              <a:lnSpc>
                <a:spcPct val="120000"/>
              </a:lnSpc>
              <a:buFont typeface="Arial" panose="020B0604020202020204" pitchFamily="34" charset="0"/>
              <a:buChar char="•"/>
            </a:pPr>
            <a:r>
              <a:rPr lang="en-US" sz="3100" b="0" dirty="0">
                <a:solidFill>
                  <a:schemeClr val="tx1"/>
                </a:solidFill>
              </a:rPr>
              <a:t>The entity is controlled or jointly controlled by a person identified in the next slide</a:t>
            </a:r>
            <a:endParaRPr lang="en-GB" sz="3100" b="0" dirty="0">
              <a:solidFill>
                <a:schemeClr val="tx1"/>
              </a:solidFill>
            </a:endParaRPr>
          </a:p>
          <a:p>
            <a:endParaRPr lang="en-GB" dirty="0"/>
          </a:p>
        </p:txBody>
      </p:sp>
    </p:spTree>
    <p:extLst>
      <p:ext uri="{BB962C8B-B14F-4D97-AF65-F5344CB8AC3E}">
        <p14:creationId xmlns:p14="http://schemas.microsoft.com/office/powerpoint/2010/main" val="338457615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accent2"/>
                </a:solidFill>
              </a:rPr>
              <a:t>Who are related parties?</a:t>
            </a:r>
            <a:endParaRPr lang="en-GB" dirty="0">
              <a:solidFill>
                <a:schemeClr val="accent2"/>
              </a:solidFill>
            </a:endParaRPr>
          </a:p>
        </p:txBody>
      </p:sp>
      <p:sp>
        <p:nvSpPr>
          <p:cNvPr id="3" name="Content Placeholder 2"/>
          <p:cNvSpPr>
            <a:spLocks noGrp="1"/>
          </p:cNvSpPr>
          <p:nvPr>
            <p:ph idx="1"/>
          </p:nvPr>
        </p:nvSpPr>
        <p:spPr>
          <a:xfrm>
            <a:off x="609598" y="1442906"/>
            <a:ext cx="7854893" cy="4572000"/>
          </a:xfrm>
        </p:spPr>
        <p:txBody>
          <a:bodyPr>
            <a:normAutofit fontScale="62500" lnSpcReduction="20000"/>
          </a:bodyPr>
          <a:lstStyle/>
          <a:p>
            <a:pPr marL="0" lvl="0" indent="0">
              <a:lnSpc>
                <a:spcPct val="120000"/>
              </a:lnSpc>
              <a:buNone/>
            </a:pPr>
            <a:r>
              <a:rPr lang="en-US" dirty="0">
                <a:solidFill>
                  <a:schemeClr val="accent2"/>
                </a:solidFill>
              </a:rPr>
              <a:t>(b) A person, or a close family member of the person, is related to a reporting entity if that person:</a:t>
            </a:r>
          </a:p>
          <a:p>
            <a:pPr marL="0" lvl="0" indent="0">
              <a:lnSpc>
                <a:spcPct val="120000"/>
              </a:lnSpc>
              <a:buNone/>
            </a:pPr>
            <a:endParaRPr lang="en-GB" b="0" dirty="0">
              <a:solidFill>
                <a:schemeClr val="tx1"/>
              </a:solidFill>
            </a:endParaRPr>
          </a:p>
          <a:p>
            <a:pPr marL="457200" lvl="0" indent="-457200">
              <a:lnSpc>
                <a:spcPct val="120000"/>
              </a:lnSpc>
              <a:buFont typeface="Arial" panose="020B0604020202020204" pitchFamily="34" charset="0"/>
              <a:buChar char="•"/>
            </a:pPr>
            <a:r>
              <a:rPr lang="en-US" b="0" dirty="0">
                <a:solidFill>
                  <a:schemeClr val="tx1"/>
                </a:solidFill>
              </a:rPr>
              <a:t>Has control or joint control over the reporting entity</a:t>
            </a:r>
          </a:p>
          <a:p>
            <a:pPr marL="457200" lvl="0" indent="-457200">
              <a:lnSpc>
                <a:spcPct val="120000"/>
              </a:lnSpc>
              <a:buFont typeface="Arial" panose="020B0604020202020204" pitchFamily="34" charset="0"/>
              <a:buChar char="•"/>
            </a:pPr>
            <a:endParaRPr lang="en-GB" b="0" dirty="0">
              <a:solidFill>
                <a:schemeClr val="tx1"/>
              </a:solidFill>
            </a:endParaRPr>
          </a:p>
          <a:p>
            <a:pPr marL="457200" lvl="0" indent="-457200">
              <a:lnSpc>
                <a:spcPct val="120000"/>
              </a:lnSpc>
              <a:buFont typeface="Arial" panose="020B0604020202020204" pitchFamily="34" charset="0"/>
              <a:buChar char="•"/>
            </a:pPr>
            <a:r>
              <a:rPr lang="en-US" b="0" dirty="0">
                <a:solidFill>
                  <a:schemeClr val="tx1"/>
                </a:solidFill>
              </a:rPr>
              <a:t>Has significant influence over the reporting entity or</a:t>
            </a:r>
          </a:p>
          <a:p>
            <a:pPr marL="457200" lvl="0" indent="-457200">
              <a:lnSpc>
                <a:spcPct val="120000"/>
              </a:lnSpc>
              <a:buFont typeface="Arial" panose="020B0604020202020204" pitchFamily="34" charset="0"/>
              <a:buChar char="•"/>
            </a:pPr>
            <a:endParaRPr lang="en-GB" b="0" dirty="0">
              <a:solidFill>
                <a:schemeClr val="tx1"/>
              </a:solidFill>
            </a:endParaRPr>
          </a:p>
          <a:p>
            <a:pPr marL="457200" lvl="0" indent="-457200">
              <a:lnSpc>
                <a:spcPct val="120000"/>
              </a:lnSpc>
              <a:buFont typeface="Arial" panose="020B0604020202020204" pitchFamily="34" charset="0"/>
              <a:buChar char="•"/>
            </a:pPr>
            <a:r>
              <a:rPr lang="en-US" b="0" dirty="0">
                <a:solidFill>
                  <a:schemeClr val="tx1"/>
                </a:solidFill>
              </a:rPr>
              <a:t>Is a member of the key management personnel of the reporting entity or its parent.</a:t>
            </a:r>
            <a:endParaRPr lang="en-GB" b="0" dirty="0">
              <a:solidFill>
                <a:schemeClr val="tx1"/>
              </a:solidFill>
            </a:endParaRPr>
          </a:p>
          <a:p>
            <a:endParaRPr lang="en-GB" dirty="0"/>
          </a:p>
        </p:txBody>
      </p:sp>
    </p:spTree>
    <p:extLst>
      <p:ext uri="{BB962C8B-B14F-4D97-AF65-F5344CB8AC3E}">
        <p14:creationId xmlns:p14="http://schemas.microsoft.com/office/powerpoint/2010/main" val="282518818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solidFill>
                  <a:schemeClr val="accent2"/>
                </a:solidFill>
              </a:rPr>
              <a:t>Definition</a:t>
            </a:r>
            <a:endParaRPr lang="en-GB" dirty="0">
              <a:solidFill>
                <a:schemeClr val="accent2"/>
              </a:solidFill>
            </a:endParaRPr>
          </a:p>
        </p:txBody>
      </p:sp>
      <p:sp>
        <p:nvSpPr>
          <p:cNvPr id="3" name="Content Placeholder 2"/>
          <p:cNvSpPr>
            <a:spLocks noGrp="1"/>
          </p:cNvSpPr>
          <p:nvPr>
            <p:ph idx="1"/>
          </p:nvPr>
        </p:nvSpPr>
        <p:spPr>
          <a:xfrm>
            <a:off x="609599" y="1600200"/>
            <a:ext cx="8047840" cy="3880773"/>
          </a:xfrm>
        </p:spPr>
        <p:txBody>
          <a:bodyPr>
            <a:normAutofit/>
          </a:bodyPr>
          <a:lstStyle/>
          <a:p>
            <a:pPr marL="0" indent="0">
              <a:buNone/>
            </a:pPr>
            <a:endParaRPr lang="en-US" sz="2400" i="1" dirty="0"/>
          </a:p>
          <a:p>
            <a:pPr marL="0" indent="0">
              <a:buNone/>
            </a:pPr>
            <a:r>
              <a:rPr lang="en-US" sz="2400" dirty="0"/>
              <a:t>Key Management Personnel</a:t>
            </a:r>
          </a:p>
          <a:p>
            <a:pPr marL="0" indent="0">
              <a:buNone/>
            </a:pPr>
            <a:r>
              <a:rPr lang="en-US" sz="2400" b="0" dirty="0">
                <a:solidFill>
                  <a:schemeClr val="tx1"/>
                </a:solidFill>
              </a:rPr>
              <a:t>those persons having authority and responsibility for planning, directing and controlling the activities of the entity, directly or indirectly, including all directors (executive and non-executive)</a:t>
            </a:r>
            <a:endParaRPr lang="en-GB" sz="2400" b="0" dirty="0">
              <a:solidFill>
                <a:schemeClr val="tx1"/>
              </a:solidFill>
            </a:endParaRPr>
          </a:p>
        </p:txBody>
      </p:sp>
    </p:spTree>
    <p:extLst>
      <p:ext uri="{BB962C8B-B14F-4D97-AF65-F5344CB8AC3E}">
        <p14:creationId xmlns:p14="http://schemas.microsoft.com/office/powerpoint/2010/main" val="173161065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5485" y="-198439"/>
            <a:ext cx="7086599" cy="1320800"/>
          </a:xfrm>
        </p:spPr>
        <p:txBody>
          <a:bodyPr>
            <a:normAutofit/>
          </a:bodyPr>
          <a:lstStyle/>
          <a:p>
            <a:r>
              <a:rPr lang="en-US" dirty="0">
                <a:solidFill>
                  <a:schemeClr val="accent2"/>
                </a:solidFill>
              </a:rPr>
              <a:t>Example 1:  Parent &amp; Subsidiaries</a:t>
            </a:r>
            <a:endParaRPr lang="en-GB" dirty="0">
              <a:solidFill>
                <a:schemeClr val="accent2"/>
              </a:solidFill>
            </a:endParaRPr>
          </a:p>
        </p:txBody>
      </p:sp>
      <p:sp>
        <p:nvSpPr>
          <p:cNvPr id="3" name="Content Placeholder 2"/>
          <p:cNvSpPr>
            <a:spLocks noGrp="1"/>
          </p:cNvSpPr>
          <p:nvPr>
            <p:ph idx="1"/>
          </p:nvPr>
        </p:nvSpPr>
        <p:spPr>
          <a:xfrm>
            <a:off x="533400" y="1216405"/>
            <a:ext cx="8224706" cy="5412996"/>
          </a:xfrm>
        </p:spPr>
        <p:txBody>
          <a:bodyPr>
            <a:normAutofit/>
          </a:bodyPr>
          <a:lstStyle/>
          <a:p>
            <a:pPr marL="0" indent="0">
              <a:lnSpc>
                <a:spcPct val="120000"/>
              </a:lnSpc>
              <a:buNone/>
            </a:pPr>
            <a:r>
              <a:rPr lang="en-US" sz="2400" b="0" dirty="0">
                <a:solidFill>
                  <a:schemeClr val="tx1"/>
                </a:solidFill>
              </a:rPr>
              <a:t>Magnum Limited controls two subsidiaries: Simple Limited and Small Limited</a:t>
            </a:r>
          </a:p>
          <a:p>
            <a:pPr marL="0" indent="0">
              <a:lnSpc>
                <a:spcPct val="120000"/>
              </a:lnSpc>
              <a:buNone/>
            </a:pPr>
            <a:endParaRPr lang="en-US" sz="2400" b="0" dirty="0">
              <a:solidFill>
                <a:schemeClr val="tx1"/>
              </a:solidFill>
            </a:endParaRPr>
          </a:p>
          <a:p>
            <a:pPr marL="0" indent="0">
              <a:lnSpc>
                <a:spcPct val="120000"/>
              </a:lnSpc>
              <a:buNone/>
            </a:pPr>
            <a:endParaRPr lang="en-US" sz="2400" b="0" dirty="0">
              <a:solidFill>
                <a:schemeClr val="tx1"/>
              </a:solidFill>
            </a:endParaRPr>
          </a:p>
          <a:p>
            <a:pPr marL="0" indent="0">
              <a:lnSpc>
                <a:spcPct val="120000"/>
              </a:lnSpc>
              <a:buNone/>
            </a:pPr>
            <a:endParaRPr lang="en-US" sz="2400" b="0" dirty="0">
              <a:solidFill>
                <a:schemeClr val="tx1"/>
              </a:solidFill>
            </a:endParaRPr>
          </a:p>
          <a:p>
            <a:pPr marL="0" indent="0">
              <a:lnSpc>
                <a:spcPct val="120000"/>
              </a:lnSpc>
              <a:buNone/>
            </a:pPr>
            <a:endParaRPr lang="en-US" sz="2400" b="0" dirty="0">
              <a:solidFill>
                <a:schemeClr val="tx1"/>
              </a:solidFill>
            </a:endParaRPr>
          </a:p>
          <a:p>
            <a:pPr marL="0" indent="0">
              <a:lnSpc>
                <a:spcPct val="120000"/>
              </a:lnSpc>
              <a:buNone/>
            </a:pPr>
            <a:endParaRPr lang="en-US" sz="2400" b="0" dirty="0">
              <a:solidFill>
                <a:schemeClr val="tx1"/>
              </a:solidFill>
            </a:endParaRPr>
          </a:p>
          <a:p>
            <a:pPr>
              <a:lnSpc>
                <a:spcPct val="120000"/>
              </a:lnSpc>
            </a:pPr>
            <a:endParaRPr lang="en-GB" sz="2400" dirty="0"/>
          </a:p>
          <a:p>
            <a:pPr marL="0" indent="0">
              <a:lnSpc>
                <a:spcPct val="120000"/>
              </a:lnSpc>
              <a:buNone/>
            </a:pPr>
            <a:endParaRPr lang="en-US" dirty="0"/>
          </a:p>
          <a:p>
            <a:pPr marL="0" indent="0">
              <a:buNone/>
            </a:pPr>
            <a:endParaRPr lang="en-GB"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65508" y="2130439"/>
            <a:ext cx="3652240" cy="2052637"/>
          </a:xfrm>
          <a:prstGeom prst="rect">
            <a:avLst/>
          </a:prstGeom>
        </p:spPr>
      </p:pic>
    </p:spTree>
    <p:extLst>
      <p:ext uri="{BB962C8B-B14F-4D97-AF65-F5344CB8AC3E}">
        <p14:creationId xmlns:p14="http://schemas.microsoft.com/office/powerpoint/2010/main" val="304737789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8447" y="152945"/>
            <a:ext cx="7200000" cy="540000"/>
          </a:xfrm>
        </p:spPr>
        <p:txBody>
          <a:bodyPr>
            <a:normAutofit/>
          </a:bodyPr>
          <a:lstStyle/>
          <a:p>
            <a:r>
              <a:rPr lang="en-US" sz="2000" dirty="0">
                <a:solidFill>
                  <a:schemeClr val="accent2"/>
                </a:solidFill>
              </a:rPr>
              <a:t>Example 2:  Member of Key Management Personnel</a:t>
            </a:r>
            <a:endParaRPr lang="en-GB" sz="2000" dirty="0">
              <a:solidFill>
                <a:schemeClr val="accent2"/>
              </a:solidFill>
            </a:endParaRPr>
          </a:p>
        </p:txBody>
      </p:sp>
      <p:sp>
        <p:nvSpPr>
          <p:cNvPr id="3" name="Content Placeholder 2"/>
          <p:cNvSpPr>
            <a:spLocks noGrp="1"/>
          </p:cNvSpPr>
          <p:nvPr>
            <p:ph idx="1"/>
          </p:nvPr>
        </p:nvSpPr>
        <p:spPr/>
        <p:txBody>
          <a:bodyPr>
            <a:normAutofit/>
          </a:bodyPr>
          <a:lstStyle/>
          <a:p>
            <a:pPr marL="0" indent="0">
              <a:buNone/>
            </a:pPr>
            <a:r>
              <a:rPr lang="en-US" sz="2400" b="0" dirty="0">
                <a:solidFill>
                  <a:schemeClr val="tx1"/>
                </a:solidFill>
              </a:rPr>
              <a:t>On 1 December 2020, Magnum Limited extends a loan of €200,000 to Roy </a:t>
            </a:r>
            <a:r>
              <a:rPr lang="en-US" sz="2400" b="0" dirty="0" err="1">
                <a:solidFill>
                  <a:schemeClr val="tx1"/>
                </a:solidFill>
              </a:rPr>
              <a:t>Scapens</a:t>
            </a:r>
            <a:r>
              <a:rPr lang="en-US" sz="2400" b="0" dirty="0">
                <a:solidFill>
                  <a:schemeClr val="tx1"/>
                </a:solidFill>
              </a:rPr>
              <a:t>, who is a brother of Magnum director, Tom </a:t>
            </a:r>
            <a:r>
              <a:rPr lang="en-US" sz="2400" b="0" dirty="0" err="1">
                <a:solidFill>
                  <a:schemeClr val="tx1"/>
                </a:solidFill>
              </a:rPr>
              <a:t>Scapens</a:t>
            </a:r>
            <a:endParaRPr lang="en-US" sz="2400" b="0" dirty="0">
              <a:solidFill>
                <a:schemeClr val="tx1"/>
              </a:solidFill>
            </a:endParaRPr>
          </a:p>
          <a:p>
            <a:pPr marL="0" indent="0">
              <a:buNone/>
            </a:pPr>
            <a:endParaRPr lang="en-GB" sz="2400" b="0" dirty="0">
              <a:solidFill>
                <a:schemeClr val="tx1"/>
              </a:solidFill>
            </a:endParaRPr>
          </a:p>
          <a:p>
            <a:endParaRPr lang="en-GB" dirty="0"/>
          </a:p>
        </p:txBody>
      </p:sp>
    </p:spTree>
    <p:extLst>
      <p:ext uri="{BB962C8B-B14F-4D97-AF65-F5344CB8AC3E}">
        <p14:creationId xmlns:p14="http://schemas.microsoft.com/office/powerpoint/2010/main" val="35387847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texte 3"/>
          <p:cNvSpPr>
            <a:spLocks noGrp="1"/>
          </p:cNvSpPr>
          <p:nvPr>
            <p:ph type="body" sz="quarter" idx="13"/>
          </p:nvPr>
        </p:nvSpPr>
        <p:spPr>
          <a:xfrm>
            <a:off x="1480031" y="3251278"/>
            <a:ext cx="7118684" cy="540000"/>
          </a:xfrm>
        </p:spPr>
        <p:txBody>
          <a:bodyPr/>
          <a:lstStyle/>
          <a:p>
            <a:r>
              <a:rPr lang="fr-FR" dirty="0"/>
              <a:t>Introduction to notes</a:t>
            </a:r>
          </a:p>
        </p:txBody>
      </p:sp>
    </p:spTree>
    <p:extLst>
      <p:ext uri="{BB962C8B-B14F-4D97-AF65-F5344CB8AC3E}">
        <p14:creationId xmlns:p14="http://schemas.microsoft.com/office/powerpoint/2010/main" val="190832398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solidFill>
                  <a:schemeClr val="accent2"/>
                </a:solidFill>
              </a:rPr>
              <a:t>Example 3:  Customer</a:t>
            </a:r>
            <a:endParaRPr lang="en-GB" dirty="0">
              <a:solidFill>
                <a:schemeClr val="accent2"/>
              </a:solidFill>
            </a:endParaRPr>
          </a:p>
        </p:txBody>
      </p:sp>
      <p:sp>
        <p:nvSpPr>
          <p:cNvPr id="3" name="Content Placeholder 2"/>
          <p:cNvSpPr>
            <a:spLocks noGrp="1"/>
          </p:cNvSpPr>
          <p:nvPr>
            <p:ph idx="1"/>
          </p:nvPr>
        </p:nvSpPr>
        <p:spPr>
          <a:xfrm>
            <a:off x="426144" y="1074183"/>
            <a:ext cx="7920902" cy="5116891"/>
          </a:xfrm>
        </p:spPr>
        <p:txBody>
          <a:bodyPr>
            <a:normAutofit/>
          </a:bodyPr>
          <a:lstStyle/>
          <a:p>
            <a:pPr marL="457200" indent="-457200">
              <a:lnSpc>
                <a:spcPct val="120000"/>
              </a:lnSpc>
              <a:buFont typeface="Arial" panose="020B0604020202020204" pitchFamily="34" charset="0"/>
              <a:buChar char="•"/>
            </a:pPr>
            <a:endParaRPr lang="en-US" sz="1600" b="0" dirty="0">
              <a:solidFill>
                <a:schemeClr val="tx1"/>
              </a:solidFill>
            </a:endParaRPr>
          </a:p>
          <a:p>
            <a:pPr marL="457200" indent="-457200">
              <a:lnSpc>
                <a:spcPct val="120000"/>
              </a:lnSpc>
              <a:buFont typeface="Arial" panose="020B0604020202020204" pitchFamily="34" charset="0"/>
              <a:buChar char="•"/>
            </a:pPr>
            <a:r>
              <a:rPr lang="en-US" sz="1600" b="0" dirty="0">
                <a:solidFill>
                  <a:schemeClr val="tx1"/>
                </a:solidFill>
              </a:rPr>
              <a:t>During 2020, Magnum Limited sold a large quantity of goods to Brice Limited</a:t>
            </a:r>
          </a:p>
          <a:p>
            <a:pPr marL="457200" indent="-457200">
              <a:lnSpc>
                <a:spcPct val="120000"/>
              </a:lnSpc>
              <a:buFont typeface="Arial" panose="020B0604020202020204" pitchFamily="34" charset="0"/>
              <a:buChar char="•"/>
            </a:pPr>
            <a:endParaRPr lang="en-GB" sz="1600" b="0" dirty="0">
              <a:solidFill>
                <a:schemeClr val="tx1"/>
              </a:solidFill>
            </a:endParaRPr>
          </a:p>
          <a:p>
            <a:pPr marL="457200" indent="-457200">
              <a:lnSpc>
                <a:spcPct val="120000"/>
              </a:lnSpc>
              <a:buFont typeface="Arial" panose="020B0604020202020204" pitchFamily="34" charset="0"/>
              <a:buChar char="•"/>
            </a:pPr>
            <a:r>
              <a:rPr lang="en-US" sz="1600" b="0" dirty="0">
                <a:solidFill>
                  <a:schemeClr val="tx1"/>
                </a:solidFill>
              </a:rPr>
              <a:t>Neither company holds shares in the other</a:t>
            </a:r>
          </a:p>
          <a:p>
            <a:pPr marL="457200" indent="-457200">
              <a:lnSpc>
                <a:spcPct val="120000"/>
              </a:lnSpc>
              <a:buFont typeface="Arial" panose="020B0604020202020204" pitchFamily="34" charset="0"/>
              <a:buChar char="•"/>
            </a:pPr>
            <a:endParaRPr lang="en-GB" b="0" dirty="0">
              <a:solidFill>
                <a:schemeClr val="tx1"/>
              </a:solidFill>
            </a:endParaRPr>
          </a:p>
          <a:p>
            <a:endParaRPr lang="en-GB" dirty="0"/>
          </a:p>
          <a:p>
            <a:endParaRPr lang="en-GB" dirty="0"/>
          </a:p>
          <a:p>
            <a:endParaRPr lang="en-GB" dirty="0"/>
          </a:p>
          <a:p>
            <a:endParaRPr lang="en-GB" dirty="0"/>
          </a:p>
        </p:txBody>
      </p:sp>
    </p:spTree>
    <p:extLst>
      <p:ext uri="{BB962C8B-B14F-4D97-AF65-F5344CB8AC3E}">
        <p14:creationId xmlns:p14="http://schemas.microsoft.com/office/powerpoint/2010/main" val="196754070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solidFill>
                  <a:schemeClr val="accent2"/>
                </a:solidFill>
              </a:rPr>
              <a:t>The following are </a:t>
            </a:r>
            <a:r>
              <a:rPr lang="en-US" b="1" u="sng" dirty="0">
                <a:solidFill>
                  <a:schemeClr val="accent2"/>
                </a:solidFill>
              </a:rPr>
              <a:t>NOT</a:t>
            </a:r>
            <a:r>
              <a:rPr lang="en-US" b="1" dirty="0">
                <a:solidFill>
                  <a:schemeClr val="accent2"/>
                </a:solidFill>
              </a:rPr>
              <a:t> related parties</a:t>
            </a:r>
            <a:endParaRPr lang="en-GB" dirty="0">
              <a:solidFill>
                <a:schemeClr val="accent2"/>
              </a:solidFill>
            </a:endParaRPr>
          </a:p>
        </p:txBody>
      </p:sp>
      <p:sp>
        <p:nvSpPr>
          <p:cNvPr id="3" name="Content Placeholder 2"/>
          <p:cNvSpPr>
            <a:spLocks noGrp="1"/>
          </p:cNvSpPr>
          <p:nvPr>
            <p:ph idx="1"/>
          </p:nvPr>
        </p:nvSpPr>
        <p:spPr/>
        <p:txBody>
          <a:bodyPr>
            <a:normAutofit fontScale="62500" lnSpcReduction="20000"/>
          </a:bodyPr>
          <a:lstStyle/>
          <a:p>
            <a:pPr lvl="0">
              <a:lnSpc>
                <a:spcPct val="120000"/>
              </a:lnSpc>
            </a:pPr>
            <a:r>
              <a:rPr lang="en-US" b="0" dirty="0">
                <a:solidFill>
                  <a:schemeClr val="tx1"/>
                </a:solidFill>
              </a:rPr>
              <a:t>Two enterprises simply because they have a director or key manager in common</a:t>
            </a:r>
          </a:p>
          <a:p>
            <a:pPr lvl="0">
              <a:lnSpc>
                <a:spcPct val="120000"/>
              </a:lnSpc>
            </a:pPr>
            <a:endParaRPr lang="en-GB" b="0" dirty="0">
              <a:solidFill>
                <a:schemeClr val="tx1"/>
              </a:solidFill>
            </a:endParaRPr>
          </a:p>
          <a:p>
            <a:pPr lvl="0">
              <a:lnSpc>
                <a:spcPct val="120000"/>
              </a:lnSpc>
            </a:pPr>
            <a:r>
              <a:rPr lang="en-US" b="0" dirty="0">
                <a:solidFill>
                  <a:schemeClr val="tx1"/>
                </a:solidFill>
              </a:rPr>
              <a:t>Two venturers who share joint control over a joint venture</a:t>
            </a:r>
          </a:p>
          <a:p>
            <a:pPr lvl="0">
              <a:lnSpc>
                <a:spcPct val="120000"/>
              </a:lnSpc>
            </a:pPr>
            <a:endParaRPr lang="en-GB" b="0" dirty="0">
              <a:solidFill>
                <a:schemeClr val="tx1"/>
              </a:solidFill>
            </a:endParaRPr>
          </a:p>
          <a:p>
            <a:pPr lvl="0">
              <a:lnSpc>
                <a:spcPct val="120000"/>
              </a:lnSpc>
            </a:pPr>
            <a:r>
              <a:rPr lang="en-US" b="0" dirty="0">
                <a:solidFill>
                  <a:schemeClr val="tx1"/>
                </a:solidFill>
              </a:rPr>
              <a:t>Providers of finance, trade unions, public utilities, and government departments &amp; agencies in the course of their normal dealings with an enterprise</a:t>
            </a:r>
          </a:p>
          <a:p>
            <a:pPr lvl="0">
              <a:lnSpc>
                <a:spcPct val="120000"/>
              </a:lnSpc>
            </a:pPr>
            <a:endParaRPr lang="en-GB" b="0" dirty="0">
              <a:solidFill>
                <a:schemeClr val="tx1"/>
              </a:solidFill>
            </a:endParaRPr>
          </a:p>
          <a:p>
            <a:pPr lvl="0">
              <a:lnSpc>
                <a:spcPct val="120000"/>
              </a:lnSpc>
            </a:pPr>
            <a:r>
              <a:rPr lang="en-US" b="0" dirty="0">
                <a:solidFill>
                  <a:schemeClr val="tx1"/>
                </a:solidFill>
              </a:rPr>
              <a:t>A customer, supplier, franchisor, distributor, or general agent, simply because they transact a significant volume of business with such a party</a:t>
            </a:r>
            <a:endParaRPr lang="en-GB" b="0" dirty="0">
              <a:solidFill>
                <a:schemeClr val="tx1"/>
              </a:solidFill>
            </a:endParaRPr>
          </a:p>
          <a:p>
            <a:endParaRPr lang="en-GB" dirty="0"/>
          </a:p>
        </p:txBody>
      </p:sp>
    </p:spTree>
    <p:extLst>
      <p:ext uri="{BB962C8B-B14F-4D97-AF65-F5344CB8AC3E}">
        <p14:creationId xmlns:p14="http://schemas.microsoft.com/office/powerpoint/2010/main" val="351589412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solidFill>
                  <a:schemeClr val="accent2"/>
                </a:solidFill>
              </a:rPr>
              <a:t>Disclosure</a:t>
            </a:r>
            <a:endParaRPr lang="en-GB" dirty="0">
              <a:solidFill>
                <a:schemeClr val="accent2"/>
              </a:solidFill>
            </a:endParaRPr>
          </a:p>
        </p:txBody>
      </p:sp>
      <p:sp>
        <p:nvSpPr>
          <p:cNvPr id="3" name="Content Placeholder 2"/>
          <p:cNvSpPr>
            <a:spLocks noGrp="1"/>
          </p:cNvSpPr>
          <p:nvPr>
            <p:ph idx="1"/>
          </p:nvPr>
        </p:nvSpPr>
        <p:spPr>
          <a:xfrm>
            <a:off x="426144" y="1054217"/>
            <a:ext cx="8264850" cy="5472418"/>
          </a:xfrm>
        </p:spPr>
        <p:txBody>
          <a:bodyPr>
            <a:normAutofit fontScale="55000" lnSpcReduction="20000"/>
          </a:bodyPr>
          <a:lstStyle/>
          <a:p>
            <a:pPr marL="0" indent="0">
              <a:lnSpc>
                <a:spcPct val="120000"/>
              </a:lnSpc>
              <a:buNone/>
            </a:pPr>
            <a:r>
              <a:rPr lang="en-US" dirty="0">
                <a:solidFill>
                  <a:schemeClr val="accent2"/>
                </a:solidFill>
              </a:rPr>
              <a:t>Related Party Transactions</a:t>
            </a:r>
            <a:endParaRPr lang="en-GB" dirty="0">
              <a:solidFill>
                <a:schemeClr val="accent2"/>
              </a:solidFill>
            </a:endParaRPr>
          </a:p>
          <a:p>
            <a:pPr marL="0" indent="0">
              <a:lnSpc>
                <a:spcPct val="120000"/>
              </a:lnSpc>
              <a:buNone/>
            </a:pPr>
            <a:r>
              <a:rPr lang="en-US" b="0" dirty="0">
                <a:solidFill>
                  <a:schemeClr val="tx1"/>
                </a:solidFill>
              </a:rPr>
              <a:t>If there has been material transactions between related parties, an entity must disclose separately, for each category of related parties, the info for an understanding of potential effect of transaction on financial statements</a:t>
            </a:r>
            <a:br>
              <a:rPr lang="en-US" b="0" dirty="0">
                <a:solidFill>
                  <a:schemeClr val="tx1"/>
                </a:solidFill>
              </a:rPr>
            </a:br>
            <a:endParaRPr lang="en-GB" b="0" dirty="0">
              <a:solidFill>
                <a:schemeClr val="tx1"/>
              </a:solidFill>
            </a:endParaRPr>
          </a:p>
          <a:p>
            <a:pPr marL="0" indent="0">
              <a:lnSpc>
                <a:spcPct val="120000"/>
              </a:lnSpc>
              <a:buNone/>
            </a:pPr>
            <a:r>
              <a:rPr lang="en-US" b="0" i="1" u="sng" dirty="0">
                <a:solidFill>
                  <a:schemeClr val="tx1"/>
                </a:solidFill>
              </a:rPr>
              <a:t>This will include:</a:t>
            </a:r>
            <a:endParaRPr lang="en-GB" b="0" i="1" u="sng" dirty="0">
              <a:solidFill>
                <a:schemeClr val="tx1"/>
              </a:solidFill>
            </a:endParaRPr>
          </a:p>
          <a:p>
            <a:pPr marL="457200" lvl="0" indent="-457200">
              <a:lnSpc>
                <a:spcPct val="120000"/>
              </a:lnSpc>
              <a:buFont typeface="Arial" panose="020B0604020202020204" pitchFamily="34" charset="0"/>
              <a:buChar char="•"/>
            </a:pPr>
            <a:r>
              <a:rPr lang="en-US" b="0" dirty="0">
                <a:solidFill>
                  <a:schemeClr val="tx1"/>
                </a:solidFill>
              </a:rPr>
              <a:t>The nature of the related party relationship</a:t>
            </a:r>
            <a:endParaRPr lang="en-GB" b="0" dirty="0">
              <a:solidFill>
                <a:schemeClr val="tx1"/>
              </a:solidFill>
            </a:endParaRPr>
          </a:p>
          <a:p>
            <a:pPr marL="457200" lvl="0" indent="-457200">
              <a:lnSpc>
                <a:spcPct val="120000"/>
              </a:lnSpc>
              <a:buFont typeface="Arial" panose="020B0604020202020204" pitchFamily="34" charset="0"/>
              <a:buChar char="•"/>
            </a:pPr>
            <a:r>
              <a:rPr lang="en-US" b="0" dirty="0">
                <a:solidFill>
                  <a:schemeClr val="tx1"/>
                </a:solidFill>
              </a:rPr>
              <a:t>The amount of the transactions</a:t>
            </a:r>
            <a:endParaRPr lang="en-GB" b="0" dirty="0">
              <a:solidFill>
                <a:schemeClr val="tx1"/>
              </a:solidFill>
            </a:endParaRPr>
          </a:p>
          <a:p>
            <a:pPr marL="457200" lvl="0" indent="-457200">
              <a:lnSpc>
                <a:spcPct val="120000"/>
              </a:lnSpc>
              <a:buFont typeface="Arial" panose="020B0604020202020204" pitchFamily="34" charset="0"/>
              <a:buChar char="•"/>
            </a:pPr>
            <a:r>
              <a:rPr lang="en-US" b="0" dirty="0">
                <a:solidFill>
                  <a:schemeClr val="tx1"/>
                </a:solidFill>
              </a:rPr>
              <a:t>The amount of outstanding balances, including commitments</a:t>
            </a:r>
            <a:endParaRPr lang="en-GB" b="0" dirty="0">
              <a:solidFill>
                <a:schemeClr val="tx1"/>
              </a:solidFill>
            </a:endParaRPr>
          </a:p>
          <a:p>
            <a:pPr marL="457200" lvl="0" indent="-457200">
              <a:lnSpc>
                <a:spcPct val="120000"/>
              </a:lnSpc>
              <a:buFont typeface="Arial" panose="020B0604020202020204" pitchFamily="34" charset="0"/>
              <a:buChar char="•"/>
            </a:pPr>
            <a:r>
              <a:rPr lang="en-US" b="0" dirty="0">
                <a:solidFill>
                  <a:schemeClr val="tx1"/>
                </a:solidFill>
              </a:rPr>
              <a:t>Provisions for doubtful debts related to the amount of the outstanding balances</a:t>
            </a:r>
            <a:endParaRPr lang="en-GB" b="0" dirty="0">
              <a:solidFill>
                <a:schemeClr val="tx1"/>
              </a:solidFill>
            </a:endParaRPr>
          </a:p>
          <a:p>
            <a:pPr marL="457200" lvl="0" indent="-457200">
              <a:lnSpc>
                <a:spcPct val="120000"/>
              </a:lnSpc>
              <a:buFont typeface="Arial" panose="020B0604020202020204" pitchFamily="34" charset="0"/>
              <a:buChar char="•"/>
            </a:pPr>
            <a:r>
              <a:rPr lang="en-US" b="0" dirty="0">
                <a:solidFill>
                  <a:schemeClr val="tx1"/>
                </a:solidFill>
              </a:rPr>
              <a:t>The expense recognized during the period in respect of bad or doubtful debts due from related parties</a:t>
            </a:r>
            <a:endParaRPr lang="en-GB" b="0" dirty="0">
              <a:solidFill>
                <a:schemeClr val="tx1"/>
              </a:solidFill>
            </a:endParaRPr>
          </a:p>
          <a:p>
            <a:endParaRPr lang="en-GB" dirty="0"/>
          </a:p>
        </p:txBody>
      </p:sp>
    </p:spTree>
    <p:extLst>
      <p:ext uri="{BB962C8B-B14F-4D97-AF65-F5344CB8AC3E}">
        <p14:creationId xmlns:p14="http://schemas.microsoft.com/office/powerpoint/2010/main" val="55583253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2"/>
                </a:solidFill>
              </a:rPr>
              <a:t>Disclosure</a:t>
            </a:r>
            <a:endParaRPr lang="en-GB" dirty="0">
              <a:solidFill>
                <a:schemeClr val="accent2"/>
              </a:solidFill>
            </a:endParaRPr>
          </a:p>
        </p:txBody>
      </p:sp>
      <p:sp>
        <p:nvSpPr>
          <p:cNvPr id="3" name="Content Placeholder 2"/>
          <p:cNvSpPr>
            <a:spLocks noGrp="1"/>
          </p:cNvSpPr>
          <p:nvPr>
            <p:ph idx="1"/>
          </p:nvPr>
        </p:nvSpPr>
        <p:spPr>
          <a:xfrm>
            <a:off x="181760" y="1080083"/>
            <a:ext cx="8576345" cy="5480108"/>
          </a:xfrm>
        </p:spPr>
        <p:txBody>
          <a:bodyPr>
            <a:normAutofit fontScale="85000" lnSpcReduction="10000"/>
          </a:bodyPr>
          <a:lstStyle/>
          <a:p>
            <a:pPr marL="0" indent="0">
              <a:lnSpc>
                <a:spcPct val="120000"/>
              </a:lnSpc>
              <a:buNone/>
            </a:pPr>
            <a:r>
              <a:rPr lang="en-US" sz="2600" dirty="0">
                <a:solidFill>
                  <a:schemeClr val="accent2"/>
                </a:solidFill>
              </a:rPr>
              <a:t>Relationships between parents and subsidiaries</a:t>
            </a:r>
          </a:p>
          <a:p>
            <a:pPr marL="0" indent="0">
              <a:lnSpc>
                <a:spcPct val="120000"/>
              </a:lnSpc>
              <a:buNone/>
            </a:pPr>
            <a:r>
              <a:rPr lang="en-US" sz="2600" b="0" dirty="0">
                <a:solidFill>
                  <a:schemeClr val="tx1"/>
                </a:solidFill>
              </a:rPr>
              <a:t>Irrespective of whether there have been any transactions between a parent and a subsidiary, an entity must disclose:</a:t>
            </a:r>
            <a:endParaRPr lang="en-GB" sz="2600" b="0" dirty="0">
              <a:solidFill>
                <a:schemeClr val="tx1"/>
              </a:solidFill>
            </a:endParaRPr>
          </a:p>
          <a:p>
            <a:pPr marL="457200" lvl="0" indent="-457200">
              <a:lnSpc>
                <a:spcPct val="120000"/>
              </a:lnSpc>
              <a:buFont typeface="Arial" panose="020B0604020202020204" pitchFamily="34" charset="0"/>
              <a:buChar char="•"/>
            </a:pPr>
            <a:r>
              <a:rPr lang="en-US" sz="2600" b="0" dirty="0">
                <a:solidFill>
                  <a:schemeClr val="tx1"/>
                </a:solidFill>
              </a:rPr>
              <a:t>Name of its parent and</a:t>
            </a:r>
            <a:endParaRPr lang="en-GB" sz="2600" b="0" dirty="0">
              <a:solidFill>
                <a:schemeClr val="tx1"/>
              </a:solidFill>
            </a:endParaRPr>
          </a:p>
          <a:p>
            <a:pPr marL="457200" lvl="0" indent="-457200">
              <a:lnSpc>
                <a:spcPct val="120000"/>
              </a:lnSpc>
              <a:buFont typeface="Arial" panose="020B0604020202020204" pitchFamily="34" charset="0"/>
              <a:buChar char="•"/>
            </a:pPr>
            <a:r>
              <a:rPr lang="en-US" sz="2600" b="0" dirty="0">
                <a:solidFill>
                  <a:schemeClr val="tx1"/>
                </a:solidFill>
              </a:rPr>
              <a:t>Name of ultimate controlling party (if different)</a:t>
            </a:r>
            <a:endParaRPr lang="en-GB" sz="2600" b="0" dirty="0">
              <a:solidFill>
                <a:schemeClr val="tx1"/>
              </a:solidFill>
            </a:endParaRPr>
          </a:p>
          <a:p>
            <a:pPr marL="0" indent="0">
              <a:lnSpc>
                <a:spcPct val="120000"/>
              </a:lnSpc>
              <a:buNone/>
            </a:pPr>
            <a:endParaRPr lang="en-US" sz="2600" b="0" dirty="0">
              <a:solidFill>
                <a:schemeClr val="tx1"/>
              </a:solidFill>
            </a:endParaRPr>
          </a:p>
          <a:p>
            <a:pPr marL="0" indent="0">
              <a:lnSpc>
                <a:spcPct val="120000"/>
              </a:lnSpc>
              <a:buNone/>
            </a:pPr>
            <a:r>
              <a:rPr lang="en-US" sz="2600" b="0" dirty="0">
                <a:solidFill>
                  <a:schemeClr val="tx1"/>
                </a:solidFill>
              </a:rPr>
              <a:t>If neither the parent, nor the ultimate controlling party produces financial statements available for public use, disclose name of next most senior parent that does produce public financial statements.</a:t>
            </a:r>
            <a:endParaRPr lang="en-GB" sz="2600" b="0" dirty="0">
              <a:solidFill>
                <a:schemeClr val="tx1"/>
              </a:solidFill>
            </a:endParaRPr>
          </a:p>
          <a:p>
            <a:pPr marL="0" indent="0">
              <a:buNone/>
            </a:pPr>
            <a:endParaRPr lang="en-GB" dirty="0"/>
          </a:p>
        </p:txBody>
      </p:sp>
    </p:spTree>
    <p:extLst>
      <p:ext uri="{BB962C8B-B14F-4D97-AF65-F5344CB8AC3E}">
        <p14:creationId xmlns:p14="http://schemas.microsoft.com/office/powerpoint/2010/main" val="381221744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2"/>
                </a:solidFill>
              </a:rPr>
              <a:t>Disclosure </a:t>
            </a:r>
            <a:endParaRPr lang="en-GB" dirty="0">
              <a:solidFill>
                <a:schemeClr val="accent2"/>
              </a:solidFill>
            </a:endParaRPr>
          </a:p>
        </p:txBody>
      </p:sp>
      <p:sp>
        <p:nvSpPr>
          <p:cNvPr id="3" name="Content Placeholder 2"/>
          <p:cNvSpPr>
            <a:spLocks noGrp="1"/>
          </p:cNvSpPr>
          <p:nvPr>
            <p:ph idx="1"/>
          </p:nvPr>
        </p:nvSpPr>
        <p:spPr>
          <a:xfrm>
            <a:off x="394283" y="1140903"/>
            <a:ext cx="8019875" cy="5259897"/>
          </a:xfrm>
        </p:spPr>
        <p:txBody>
          <a:bodyPr>
            <a:normAutofit/>
          </a:bodyPr>
          <a:lstStyle/>
          <a:p>
            <a:pPr marL="0" indent="0">
              <a:lnSpc>
                <a:spcPct val="100000"/>
              </a:lnSpc>
              <a:buNone/>
            </a:pPr>
            <a:r>
              <a:rPr lang="en-US" sz="2000" dirty="0">
                <a:solidFill>
                  <a:schemeClr val="accent2"/>
                </a:solidFill>
              </a:rPr>
              <a:t>Management Compensation</a:t>
            </a:r>
            <a:endParaRPr lang="en-GB" sz="2000" dirty="0">
              <a:solidFill>
                <a:schemeClr val="accent2"/>
              </a:solidFill>
            </a:endParaRPr>
          </a:p>
          <a:p>
            <a:pPr>
              <a:lnSpc>
                <a:spcPct val="100000"/>
              </a:lnSpc>
            </a:pPr>
            <a:r>
              <a:rPr lang="en-US" sz="2000" b="0" dirty="0">
                <a:solidFill>
                  <a:schemeClr val="tx1"/>
                </a:solidFill>
              </a:rPr>
              <a:t>Disclose key management personnel compensation in total and for each of the following categories:</a:t>
            </a:r>
            <a:endParaRPr lang="en-GB" sz="2000" b="0" dirty="0">
              <a:solidFill>
                <a:schemeClr val="tx1"/>
              </a:solidFill>
            </a:endParaRPr>
          </a:p>
          <a:p>
            <a:pPr marL="457200" lvl="0" indent="-457200">
              <a:lnSpc>
                <a:spcPct val="100000"/>
              </a:lnSpc>
              <a:buFont typeface="Arial" panose="020B0604020202020204" pitchFamily="34" charset="0"/>
              <a:buChar char="•"/>
            </a:pPr>
            <a:r>
              <a:rPr lang="en-US" sz="2000" b="0" dirty="0">
                <a:solidFill>
                  <a:schemeClr val="tx1"/>
                </a:solidFill>
              </a:rPr>
              <a:t>Short-term employee benefits</a:t>
            </a:r>
            <a:endParaRPr lang="en-GB" sz="2000" b="0" dirty="0">
              <a:solidFill>
                <a:schemeClr val="tx1"/>
              </a:solidFill>
            </a:endParaRPr>
          </a:p>
          <a:p>
            <a:pPr marL="457200" lvl="0" indent="-457200">
              <a:lnSpc>
                <a:spcPct val="100000"/>
              </a:lnSpc>
              <a:buFont typeface="Arial" panose="020B0604020202020204" pitchFamily="34" charset="0"/>
              <a:buChar char="•"/>
            </a:pPr>
            <a:r>
              <a:rPr lang="en-US" sz="2000" b="0" dirty="0">
                <a:solidFill>
                  <a:schemeClr val="tx1"/>
                </a:solidFill>
              </a:rPr>
              <a:t>Post-employment benefits</a:t>
            </a:r>
            <a:endParaRPr lang="en-GB" sz="2000" b="0" dirty="0">
              <a:solidFill>
                <a:schemeClr val="tx1"/>
              </a:solidFill>
            </a:endParaRPr>
          </a:p>
          <a:p>
            <a:pPr marL="457200" lvl="0" indent="-457200">
              <a:lnSpc>
                <a:spcPct val="100000"/>
              </a:lnSpc>
              <a:buFont typeface="Arial" panose="020B0604020202020204" pitchFamily="34" charset="0"/>
              <a:buChar char="•"/>
            </a:pPr>
            <a:r>
              <a:rPr lang="en-US" sz="2000" b="0" dirty="0">
                <a:solidFill>
                  <a:schemeClr val="tx1"/>
                </a:solidFill>
              </a:rPr>
              <a:t>Other long-term benefits</a:t>
            </a:r>
            <a:endParaRPr lang="en-GB" sz="2000" b="0" dirty="0">
              <a:solidFill>
                <a:schemeClr val="tx1"/>
              </a:solidFill>
            </a:endParaRPr>
          </a:p>
          <a:p>
            <a:pPr marL="457200" lvl="0" indent="-457200">
              <a:lnSpc>
                <a:spcPct val="100000"/>
              </a:lnSpc>
              <a:buFont typeface="Arial" panose="020B0604020202020204" pitchFamily="34" charset="0"/>
              <a:buChar char="•"/>
            </a:pPr>
            <a:r>
              <a:rPr lang="en-US" sz="2000" b="0" dirty="0">
                <a:solidFill>
                  <a:schemeClr val="tx1"/>
                </a:solidFill>
              </a:rPr>
              <a:t>Termination benefits, and</a:t>
            </a:r>
            <a:endParaRPr lang="en-GB" sz="2000" b="0" dirty="0">
              <a:solidFill>
                <a:schemeClr val="tx1"/>
              </a:solidFill>
            </a:endParaRPr>
          </a:p>
          <a:p>
            <a:pPr marL="457200" lvl="0" indent="-457200">
              <a:lnSpc>
                <a:spcPct val="100000"/>
              </a:lnSpc>
              <a:buFont typeface="Arial" panose="020B0604020202020204" pitchFamily="34" charset="0"/>
              <a:buChar char="•"/>
            </a:pPr>
            <a:r>
              <a:rPr lang="en-US" sz="2000" b="0" dirty="0">
                <a:solidFill>
                  <a:schemeClr val="tx1"/>
                </a:solidFill>
              </a:rPr>
              <a:t>Share-based payment</a:t>
            </a:r>
            <a:endParaRPr lang="en-GB" sz="2000" b="0" dirty="0">
              <a:solidFill>
                <a:schemeClr val="tx1"/>
              </a:solidFill>
            </a:endParaRPr>
          </a:p>
          <a:p>
            <a:pPr marL="0" indent="0">
              <a:buNone/>
            </a:pPr>
            <a:endParaRPr lang="en-GB" dirty="0"/>
          </a:p>
        </p:txBody>
      </p:sp>
    </p:spTree>
    <p:extLst>
      <p:ext uri="{BB962C8B-B14F-4D97-AF65-F5344CB8AC3E}">
        <p14:creationId xmlns:p14="http://schemas.microsoft.com/office/powerpoint/2010/main" val="328128259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5137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A93026A-D229-7646-BAA2-23BCD5D1702F}"/>
              </a:ext>
            </a:extLst>
          </p:cNvPr>
          <p:cNvSpPr>
            <a:spLocks noGrp="1"/>
          </p:cNvSpPr>
          <p:nvPr>
            <p:ph type="title"/>
          </p:nvPr>
        </p:nvSpPr>
        <p:spPr>
          <a:xfrm>
            <a:off x="-184558" y="152945"/>
            <a:ext cx="7200001" cy="540000"/>
          </a:xfrm>
        </p:spPr>
        <p:txBody>
          <a:bodyPr/>
          <a:lstStyle/>
          <a:p>
            <a:r>
              <a:rPr lang="fr-FR" sz="3200" dirty="0">
                <a:solidFill>
                  <a:schemeClr val="accent2"/>
                </a:solidFill>
              </a:rPr>
              <a:t>Introduction</a:t>
            </a:r>
          </a:p>
        </p:txBody>
      </p:sp>
      <p:sp>
        <p:nvSpPr>
          <p:cNvPr id="7" name="Text Placeholder 6">
            <a:extLst>
              <a:ext uri="{FF2B5EF4-FFF2-40B4-BE49-F238E27FC236}">
                <a16:creationId xmlns:a16="http://schemas.microsoft.com/office/drawing/2014/main" id="{65F230F6-36B8-4110-93B6-60431FA96E8F}"/>
              </a:ext>
            </a:extLst>
          </p:cNvPr>
          <p:cNvSpPr>
            <a:spLocks noGrp="1"/>
          </p:cNvSpPr>
          <p:nvPr>
            <p:ph type="body" sz="quarter" idx="13"/>
          </p:nvPr>
        </p:nvSpPr>
        <p:spPr>
          <a:xfrm>
            <a:off x="0" y="1234656"/>
            <a:ext cx="9144000" cy="4629250"/>
          </a:xfrm>
        </p:spPr>
        <p:txBody>
          <a:bodyPr/>
          <a:lstStyle/>
          <a:p>
            <a:pPr>
              <a:lnSpc>
                <a:spcPct val="100000"/>
              </a:lnSpc>
            </a:pPr>
            <a:r>
              <a:rPr lang="en-GB" sz="1600" b="0" dirty="0">
                <a:solidFill>
                  <a:schemeClr val="tx1"/>
                </a:solidFill>
              </a:rPr>
              <a:t>A wealth of information about the company – often ignored</a:t>
            </a:r>
          </a:p>
          <a:p>
            <a:pPr marL="285750" indent="-285750">
              <a:lnSpc>
                <a:spcPct val="100000"/>
              </a:lnSpc>
              <a:buFont typeface="Arial" panose="020B0604020202020204" pitchFamily="34" charset="0"/>
              <a:buChar char="•"/>
            </a:pPr>
            <a:r>
              <a:rPr lang="en-GB" sz="1600" b="0" dirty="0">
                <a:solidFill>
                  <a:schemeClr val="accent2"/>
                </a:solidFill>
              </a:rPr>
              <a:t>You will have to scrutinize the Notes for your group project</a:t>
            </a:r>
          </a:p>
          <a:p>
            <a:pPr marL="285750" indent="-285750">
              <a:lnSpc>
                <a:spcPct val="100000"/>
              </a:lnSpc>
              <a:buFont typeface="Arial" panose="020B0604020202020204" pitchFamily="34" charset="0"/>
              <a:buChar char="•"/>
            </a:pPr>
            <a:endParaRPr lang="en-GB" sz="1600" b="0" dirty="0">
              <a:solidFill>
                <a:schemeClr val="tx1"/>
              </a:solidFill>
            </a:endParaRPr>
          </a:p>
          <a:p>
            <a:pPr>
              <a:lnSpc>
                <a:spcPct val="100000"/>
              </a:lnSpc>
            </a:pPr>
            <a:r>
              <a:rPr lang="en-GB" sz="1600" b="0" dirty="0">
                <a:solidFill>
                  <a:schemeClr val="tx1"/>
                </a:solidFill>
              </a:rPr>
              <a:t>For example, following info disclosed:</a:t>
            </a:r>
          </a:p>
          <a:p>
            <a:pPr marL="342900" indent="-342900">
              <a:lnSpc>
                <a:spcPct val="100000"/>
              </a:lnSpc>
              <a:buFont typeface="Arial" panose="020B0604020202020204" pitchFamily="34" charset="0"/>
              <a:buChar char="•"/>
            </a:pPr>
            <a:r>
              <a:rPr lang="en-GB" sz="1600" dirty="0">
                <a:solidFill>
                  <a:schemeClr val="tx1"/>
                </a:solidFill>
              </a:rPr>
              <a:t>Accounting policy descriptions – Note #1</a:t>
            </a:r>
          </a:p>
          <a:p>
            <a:pPr marL="342900" lvl="2" indent="-342900">
              <a:lnSpc>
                <a:spcPct val="100000"/>
              </a:lnSpc>
              <a:buFont typeface="Courier New" panose="02070309020205020404" pitchFamily="49" charset="0"/>
              <a:buChar char="o"/>
            </a:pPr>
            <a:r>
              <a:rPr lang="en-GB" sz="1600" b="0" dirty="0">
                <a:solidFill>
                  <a:schemeClr val="accent2"/>
                </a:solidFill>
              </a:rPr>
              <a:t>Tells you how figures prepared, assumptions made, estimates, etc</a:t>
            </a:r>
          </a:p>
          <a:p>
            <a:pPr marL="342900" lvl="2" indent="-342900">
              <a:lnSpc>
                <a:spcPct val="100000"/>
              </a:lnSpc>
              <a:buFont typeface="Courier New" panose="02070309020205020404" pitchFamily="49" charset="0"/>
              <a:buChar char="o"/>
            </a:pPr>
            <a:endParaRPr lang="en-GB" sz="1600" b="0" dirty="0">
              <a:solidFill>
                <a:schemeClr val="accent2"/>
              </a:solidFill>
            </a:endParaRPr>
          </a:p>
          <a:p>
            <a:pPr marL="342900" indent="-342900">
              <a:lnSpc>
                <a:spcPct val="100000"/>
              </a:lnSpc>
              <a:buFont typeface="Arial" panose="020B0604020202020204" pitchFamily="34" charset="0"/>
              <a:buChar char="•"/>
            </a:pPr>
            <a:r>
              <a:rPr lang="en-GB" sz="1600" dirty="0">
                <a:solidFill>
                  <a:schemeClr val="tx1"/>
                </a:solidFill>
              </a:rPr>
              <a:t>Contingent liabilities &amp; contingent assets </a:t>
            </a:r>
            <a:r>
              <a:rPr lang="en-GB" sz="1600" b="0" dirty="0">
                <a:solidFill>
                  <a:schemeClr val="tx1"/>
                </a:solidFill>
              </a:rPr>
              <a:t>– we talked about IAS 37 in Session 2</a:t>
            </a:r>
          </a:p>
          <a:p>
            <a:pPr marL="342900" indent="-342900">
              <a:lnSpc>
                <a:spcPct val="100000"/>
              </a:lnSpc>
              <a:buFont typeface="Arial" panose="020B0604020202020204" pitchFamily="34" charset="0"/>
              <a:buChar char="•"/>
            </a:pPr>
            <a:endParaRPr lang="en-GB" sz="1600" b="0" dirty="0">
              <a:solidFill>
                <a:schemeClr val="tx1"/>
              </a:solidFill>
            </a:endParaRPr>
          </a:p>
          <a:p>
            <a:pPr marL="342900" indent="-342900">
              <a:lnSpc>
                <a:spcPct val="100000"/>
              </a:lnSpc>
              <a:buFont typeface="Arial" panose="020B0604020202020204" pitchFamily="34" charset="0"/>
              <a:buChar char="•"/>
            </a:pPr>
            <a:r>
              <a:rPr lang="en-GB" sz="1600" dirty="0">
                <a:solidFill>
                  <a:schemeClr val="tx1"/>
                </a:solidFill>
              </a:rPr>
              <a:t>Segmental information (IFRS 8)</a:t>
            </a:r>
          </a:p>
          <a:p>
            <a:pPr marL="342900" indent="-342900">
              <a:lnSpc>
                <a:spcPct val="100000"/>
              </a:lnSpc>
              <a:buFont typeface="Arial" panose="020B0604020202020204" pitchFamily="34" charset="0"/>
              <a:buChar char="•"/>
            </a:pPr>
            <a:endParaRPr lang="en-GB" sz="1600" b="0" dirty="0">
              <a:solidFill>
                <a:schemeClr val="tx1"/>
              </a:solidFill>
            </a:endParaRPr>
          </a:p>
          <a:p>
            <a:pPr marL="342900" indent="-342900">
              <a:lnSpc>
                <a:spcPct val="100000"/>
              </a:lnSpc>
              <a:buFont typeface="Arial" panose="020B0604020202020204" pitchFamily="34" charset="0"/>
              <a:buChar char="•"/>
            </a:pPr>
            <a:r>
              <a:rPr lang="en-GB" sz="1600" dirty="0">
                <a:solidFill>
                  <a:schemeClr val="tx1"/>
                </a:solidFill>
              </a:rPr>
              <a:t>Related party disclosures (IAS 24)</a:t>
            </a:r>
          </a:p>
          <a:p>
            <a:pPr marL="342900" indent="-342900">
              <a:lnSpc>
                <a:spcPct val="100000"/>
              </a:lnSpc>
              <a:buFont typeface="Arial" panose="020B0604020202020204" pitchFamily="34" charset="0"/>
              <a:buChar char="•"/>
            </a:pPr>
            <a:endParaRPr lang="en-GB" sz="1600" b="0" dirty="0">
              <a:solidFill>
                <a:schemeClr val="tx1"/>
              </a:solidFill>
            </a:endParaRPr>
          </a:p>
        </p:txBody>
      </p:sp>
    </p:spTree>
    <p:extLst>
      <p:ext uri="{BB962C8B-B14F-4D97-AF65-F5344CB8AC3E}">
        <p14:creationId xmlns:p14="http://schemas.microsoft.com/office/powerpoint/2010/main" val="35944730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A93026A-D229-7646-BAA2-23BCD5D1702F}"/>
              </a:ext>
            </a:extLst>
          </p:cNvPr>
          <p:cNvSpPr>
            <a:spLocks noGrp="1"/>
          </p:cNvSpPr>
          <p:nvPr>
            <p:ph type="title"/>
          </p:nvPr>
        </p:nvSpPr>
        <p:spPr>
          <a:xfrm>
            <a:off x="-184558" y="152945"/>
            <a:ext cx="7200001" cy="540000"/>
          </a:xfrm>
        </p:spPr>
        <p:txBody>
          <a:bodyPr/>
          <a:lstStyle/>
          <a:p>
            <a:r>
              <a:rPr lang="fr-FR" sz="3200" dirty="0" err="1">
                <a:solidFill>
                  <a:schemeClr val="accent2"/>
                </a:solidFill>
              </a:rPr>
              <a:t>Where</a:t>
            </a:r>
            <a:r>
              <a:rPr lang="fr-FR" sz="3200" dirty="0">
                <a:solidFill>
                  <a:schemeClr val="accent2"/>
                </a:solidFill>
              </a:rPr>
              <a:t> to </a:t>
            </a:r>
            <a:r>
              <a:rPr lang="fr-FR" sz="3200" dirty="0" err="1">
                <a:solidFill>
                  <a:schemeClr val="accent2"/>
                </a:solidFill>
              </a:rPr>
              <a:t>find</a:t>
            </a:r>
            <a:r>
              <a:rPr lang="fr-FR" sz="3200" dirty="0">
                <a:solidFill>
                  <a:schemeClr val="accent2"/>
                </a:solidFill>
              </a:rPr>
              <a:t> the Notes</a:t>
            </a:r>
          </a:p>
        </p:txBody>
      </p:sp>
      <p:sp>
        <p:nvSpPr>
          <p:cNvPr id="7" name="Text Placeholder 6">
            <a:extLst>
              <a:ext uri="{FF2B5EF4-FFF2-40B4-BE49-F238E27FC236}">
                <a16:creationId xmlns:a16="http://schemas.microsoft.com/office/drawing/2014/main" id="{65F230F6-36B8-4110-93B6-60431FA96E8F}"/>
              </a:ext>
            </a:extLst>
          </p:cNvPr>
          <p:cNvSpPr>
            <a:spLocks noGrp="1"/>
          </p:cNvSpPr>
          <p:nvPr>
            <p:ph type="body" sz="quarter" idx="13"/>
          </p:nvPr>
        </p:nvSpPr>
        <p:spPr>
          <a:xfrm>
            <a:off x="0" y="1234655"/>
            <a:ext cx="9144000" cy="5048699"/>
          </a:xfrm>
        </p:spPr>
        <p:txBody>
          <a:bodyPr/>
          <a:lstStyle/>
          <a:p>
            <a:pPr>
              <a:lnSpc>
                <a:spcPct val="100000"/>
              </a:lnSpc>
            </a:pPr>
            <a:endParaRPr lang="en-GB" sz="1600" b="0" dirty="0">
              <a:solidFill>
                <a:schemeClr val="tx1"/>
              </a:solidFill>
            </a:endParaRPr>
          </a:p>
          <a:p>
            <a:pPr>
              <a:lnSpc>
                <a:spcPct val="100000"/>
              </a:lnSpc>
            </a:pPr>
            <a:endParaRPr lang="en-GB" sz="1600" b="0" dirty="0">
              <a:solidFill>
                <a:schemeClr val="tx1"/>
              </a:solidFill>
            </a:endParaRPr>
          </a:p>
        </p:txBody>
      </p:sp>
      <p:pic>
        <p:nvPicPr>
          <p:cNvPr id="4" name="Picture 3">
            <a:extLst>
              <a:ext uri="{FF2B5EF4-FFF2-40B4-BE49-F238E27FC236}">
                <a16:creationId xmlns:a16="http://schemas.microsoft.com/office/drawing/2014/main" id="{32BE71BE-E273-4931-BDA0-F5CD2554959C}"/>
              </a:ext>
            </a:extLst>
          </p:cNvPr>
          <p:cNvPicPr>
            <a:picLocks noChangeAspect="1"/>
          </p:cNvPicPr>
          <p:nvPr/>
        </p:nvPicPr>
        <p:blipFill>
          <a:blip r:embed="rId2"/>
          <a:stretch>
            <a:fillRect/>
          </a:stretch>
        </p:blipFill>
        <p:spPr>
          <a:xfrm>
            <a:off x="0" y="1154792"/>
            <a:ext cx="9144000" cy="4548416"/>
          </a:xfrm>
          <a:prstGeom prst="rect">
            <a:avLst/>
          </a:prstGeom>
        </p:spPr>
      </p:pic>
    </p:spTree>
    <p:extLst>
      <p:ext uri="{BB962C8B-B14F-4D97-AF65-F5344CB8AC3E}">
        <p14:creationId xmlns:p14="http://schemas.microsoft.com/office/powerpoint/2010/main" val="27526838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A93026A-D229-7646-BAA2-23BCD5D1702F}"/>
              </a:ext>
            </a:extLst>
          </p:cNvPr>
          <p:cNvSpPr>
            <a:spLocks noGrp="1"/>
          </p:cNvSpPr>
          <p:nvPr>
            <p:ph type="title"/>
          </p:nvPr>
        </p:nvSpPr>
        <p:spPr>
          <a:xfrm>
            <a:off x="-201336" y="186501"/>
            <a:ext cx="7200001" cy="540000"/>
          </a:xfrm>
        </p:spPr>
        <p:txBody>
          <a:bodyPr/>
          <a:lstStyle/>
          <a:p>
            <a:r>
              <a:rPr lang="fr-FR" sz="2800" dirty="0">
                <a:solidFill>
                  <a:schemeClr val="accent2"/>
                </a:solidFill>
              </a:rPr>
              <a:t>Note #1:  </a:t>
            </a:r>
            <a:r>
              <a:rPr lang="fr-FR" sz="2800" dirty="0" err="1">
                <a:solidFill>
                  <a:schemeClr val="accent2"/>
                </a:solidFill>
              </a:rPr>
              <a:t>Accounting</a:t>
            </a:r>
            <a:r>
              <a:rPr lang="fr-FR" sz="2800" dirty="0">
                <a:solidFill>
                  <a:schemeClr val="accent2"/>
                </a:solidFill>
              </a:rPr>
              <a:t> </a:t>
            </a:r>
            <a:r>
              <a:rPr lang="fr-FR" sz="2800" dirty="0" err="1">
                <a:solidFill>
                  <a:schemeClr val="accent2"/>
                </a:solidFill>
              </a:rPr>
              <a:t>Policies</a:t>
            </a:r>
            <a:r>
              <a:rPr lang="fr-FR" sz="2800" dirty="0">
                <a:solidFill>
                  <a:schemeClr val="accent2"/>
                </a:solidFill>
              </a:rPr>
              <a:t> Note</a:t>
            </a:r>
          </a:p>
        </p:txBody>
      </p:sp>
      <p:sp>
        <p:nvSpPr>
          <p:cNvPr id="7" name="Text Placeholder 6">
            <a:extLst>
              <a:ext uri="{FF2B5EF4-FFF2-40B4-BE49-F238E27FC236}">
                <a16:creationId xmlns:a16="http://schemas.microsoft.com/office/drawing/2014/main" id="{65F230F6-36B8-4110-93B6-60431FA96E8F}"/>
              </a:ext>
            </a:extLst>
          </p:cNvPr>
          <p:cNvSpPr>
            <a:spLocks noGrp="1"/>
          </p:cNvSpPr>
          <p:nvPr>
            <p:ph type="body" sz="quarter" idx="13"/>
          </p:nvPr>
        </p:nvSpPr>
        <p:spPr>
          <a:xfrm>
            <a:off x="0" y="1234655"/>
            <a:ext cx="9144000" cy="5048699"/>
          </a:xfrm>
        </p:spPr>
        <p:txBody>
          <a:bodyPr/>
          <a:lstStyle/>
          <a:p>
            <a:pPr>
              <a:lnSpc>
                <a:spcPct val="100000"/>
              </a:lnSpc>
            </a:pPr>
            <a:endParaRPr lang="en-GB" sz="1600" b="0" dirty="0">
              <a:solidFill>
                <a:schemeClr val="tx1"/>
              </a:solidFill>
            </a:endParaRPr>
          </a:p>
          <a:p>
            <a:pPr>
              <a:lnSpc>
                <a:spcPct val="100000"/>
              </a:lnSpc>
            </a:pPr>
            <a:endParaRPr lang="en-GB" sz="1600" b="0" dirty="0">
              <a:solidFill>
                <a:schemeClr val="tx1"/>
              </a:solidFill>
            </a:endParaRPr>
          </a:p>
        </p:txBody>
      </p:sp>
      <p:pic>
        <p:nvPicPr>
          <p:cNvPr id="8" name="Picture 7">
            <a:extLst>
              <a:ext uri="{FF2B5EF4-FFF2-40B4-BE49-F238E27FC236}">
                <a16:creationId xmlns:a16="http://schemas.microsoft.com/office/drawing/2014/main" id="{F40A61EC-B4B6-4DEC-893C-426D92B38238}"/>
              </a:ext>
            </a:extLst>
          </p:cNvPr>
          <p:cNvPicPr>
            <a:picLocks noChangeAspect="1"/>
          </p:cNvPicPr>
          <p:nvPr/>
        </p:nvPicPr>
        <p:blipFill>
          <a:blip r:embed="rId2"/>
          <a:stretch>
            <a:fillRect/>
          </a:stretch>
        </p:blipFill>
        <p:spPr>
          <a:xfrm>
            <a:off x="0" y="1164532"/>
            <a:ext cx="9144000" cy="4998720"/>
          </a:xfrm>
          <a:prstGeom prst="rect">
            <a:avLst/>
          </a:prstGeom>
        </p:spPr>
      </p:pic>
    </p:spTree>
    <p:extLst>
      <p:ext uri="{BB962C8B-B14F-4D97-AF65-F5344CB8AC3E}">
        <p14:creationId xmlns:p14="http://schemas.microsoft.com/office/powerpoint/2010/main" val="19997157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A93026A-D229-7646-BAA2-23BCD5D1702F}"/>
              </a:ext>
            </a:extLst>
          </p:cNvPr>
          <p:cNvSpPr>
            <a:spLocks noGrp="1"/>
          </p:cNvSpPr>
          <p:nvPr>
            <p:ph type="title"/>
          </p:nvPr>
        </p:nvSpPr>
        <p:spPr>
          <a:xfrm>
            <a:off x="-201336" y="186501"/>
            <a:ext cx="7200001" cy="540000"/>
          </a:xfrm>
        </p:spPr>
        <p:txBody>
          <a:bodyPr/>
          <a:lstStyle/>
          <a:p>
            <a:r>
              <a:rPr lang="fr-FR" sz="2800" dirty="0">
                <a:solidFill>
                  <a:schemeClr val="accent2"/>
                </a:solidFill>
              </a:rPr>
              <a:t>Note #1:  </a:t>
            </a:r>
            <a:r>
              <a:rPr lang="fr-FR" sz="2800" dirty="0" err="1">
                <a:solidFill>
                  <a:schemeClr val="accent2"/>
                </a:solidFill>
              </a:rPr>
              <a:t>Accounting</a:t>
            </a:r>
            <a:r>
              <a:rPr lang="fr-FR" sz="2800" dirty="0">
                <a:solidFill>
                  <a:schemeClr val="accent2"/>
                </a:solidFill>
              </a:rPr>
              <a:t> </a:t>
            </a:r>
            <a:r>
              <a:rPr lang="fr-FR" sz="2800" dirty="0" err="1">
                <a:solidFill>
                  <a:schemeClr val="accent2"/>
                </a:solidFill>
              </a:rPr>
              <a:t>Policies</a:t>
            </a:r>
            <a:r>
              <a:rPr lang="fr-FR" sz="2800" dirty="0">
                <a:solidFill>
                  <a:schemeClr val="accent2"/>
                </a:solidFill>
              </a:rPr>
              <a:t> Note</a:t>
            </a:r>
          </a:p>
        </p:txBody>
      </p:sp>
      <p:sp>
        <p:nvSpPr>
          <p:cNvPr id="7" name="Text Placeholder 6">
            <a:extLst>
              <a:ext uri="{FF2B5EF4-FFF2-40B4-BE49-F238E27FC236}">
                <a16:creationId xmlns:a16="http://schemas.microsoft.com/office/drawing/2014/main" id="{65F230F6-36B8-4110-93B6-60431FA96E8F}"/>
              </a:ext>
            </a:extLst>
          </p:cNvPr>
          <p:cNvSpPr>
            <a:spLocks noGrp="1"/>
          </p:cNvSpPr>
          <p:nvPr>
            <p:ph type="body" sz="quarter" idx="13"/>
          </p:nvPr>
        </p:nvSpPr>
        <p:spPr>
          <a:xfrm>
            <a:off x="0" y="1234655"/>
            <a:ext cx="9144000" cy="5048699"/>
          </a:xfrm>
        </p:spPr>
        <p:txBody>
          <a:bodyPr/>
          <a:lstStyle/>
          <a:p>
            <a:pPr>
              <a:lnSpc>
                <a:spcPct val="100000"/>
              </a:lnSpc>
            </a:pPr>
            <a:endParaRPr lang="en-GB" sz="1600" b="0" dirty="0">
              <a:solidFill>
                <a:schemeClr val="tx1"/>
              </a:solidFill>
            </a:endParaRPr>
          </a:p>
          <a:p>
            <a:pPr>
              <a:lnSpc>
                <a:spcPct val="100000"/>
              </a:lnSpc>
            </a:pPr>
            <a:endParaRPr lang="en-GB" sz="1600" b="0" dirty="0">
              <a:solidFill>
                <a:schemeClr val="tx1"/>
              </a:solidFill>
            </a:endParaRPr>
          </a:p>
        </p:txBody>
      </p:sp>
      <p:pic>
        <p:nvPicPr>
          <p:cNvPr id="4" name="Picture 3">
            <a:extLst>
              <a:ext uri="{FF2B5EF4-FFF2-40B4-BE49-F238E27FC236}">
                <a16:creationId xmlns:a16="http://schemas.microsoft.com/office/drawing/2014/main" id="{5097B077-DE4A-4268-B583-DCD704904F43}"/>
              </a:ext>
            </a:extLst>
          </p:cNvPr>
          <p:cNvPicPr>
            <a:picLocks noChangeAspect="1"/>
          </p:cNvPicPr>
          <p:nvPr/>
        </p:nvPicPr>
        <p:blipFill>
          <a:blip r:embed="rId2"/>
          <a:stretch>
            <a:fillRect/>
          </a:stretch>
        </p:blipFill>
        <p:spPr>
          <a:xfrm>
            <a:off x="1157681" y="1426094"/>
            <a:ext cx="6635692" cy="4665820"/>
          </a:xfrm>
          <a:prstGeom prst="rect">
            <a:avLst/>
          </a:prstGeom>
        </p:spPr>
      </p:pic>
    </p:spTree>
    <p:extLst>
      <p:ext uri="{BB962C8B-B14F-4D97-AF65-F5344CB8AC3E}">
        <p14:creationId xmlns:p14="http://schemas.microsoft.com/office/powerpoint/2010/main" val="4458276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A93026A-D229-7646-BAA2-23BCD5D1702F}"/>
              </a:ext>
            </a:extLst>
          </p:cNvPr>
          <p:cNvSpPr>
            <a:spLocks noGrp="1"/>
          </p:cNvSpPr>
          <p:nvPr>
            <p:ph type="title"/>
          </p:nvPr>
        </p:nvSpPr>
        <p:spPr>
          <a:xfrm>
            <a:off x="-201336" y="186501"/>
            <a:ext cx="7200001" cy="540000"/>
          </a:xfrm>
        </p:spPr>
        <p:txBody>
          <a:bodyPr/>
          <a:lstStyle/>
          <a:p>
            <a:r>
              <a:rPr lang="fr-FR" sz="3200" dirty="0">
                <a:solidFill>
                  <a:schemeClr val="accent2"/>
                </a:solidFill>
              </a:rPr>
              <a:t>Note for </a:t>
            </a:r>
            <a:r>
              <a:rPr lang="fr-FR" sz="3200" dirty="0" err="1">
                <a:solidFill>
                  <a:schemeClr val="accent2"/>
                </a:solidFill>
              </a:rPr>
              <a:t>each</a:t>
            </a:r>
            <a:r>
              <a:rPr lang="fr-FR" sz="3200" dirty="0">
                <a:solidFill>
                  <a:schemeClr val="accent2"/>
                </a:solidFill>
              </a:rPr>
              <a:t> line item</a:t>
            </a:r>
          </a:p>
        </p:txBody>
      </p:sp>
      <p:sp>
        <p:nvSpPr>
          <p:cNvPr id="7" name="Text Placeholder 6">
            <a:extLst>
              <a:ext uri="{FF2B5EF4-FFF2-40B4-BE49-F238E27FC236}">
                <a16:creationId xmlns:a16="http://schemas.microsoft.com/office/drawing/2014/main" id="{65F230F6-36B8-4110-93B6-60431FA96E8F}"/>
              </a:ext>
            </a:extLst>
          </p:cNvPr>
          <p:cNvSpPr>
            <a:spLocks noGrp="1"/>
          </p:cNvSpPr>
          <p:nvPr>
            <p:ph type="body" sz="quarter" idx="13"/>
          </p:nvPr>
        </p:nvSpPr>
        <p:spPr>
          <a:xfrm>
            <a:off x="0" y="1234655"/>
            <a:ext cx="9144000" cy="5048699"/>
          </a:xfrm>
        </p:spPr>
        <p:txBody>
          <a:bodyPr/>
          <a:lstStyle/>
          <a:p>
            <a:pPr>
              <a:lnSpc>
                <a:spcPct val="100000"/>
              </a:lnSpc>
            </a:pPr>
            <a:endParaRPr lang="en-GB" sz="1600" b="0" dirty="0">
              <a:solidFill>
                <a:schemeClr val="tx1"/>
              </a:solidFill>
            </a:endParaRPr>
          </a:p>
          <a:p>
            <a:pPr>
              <a:lnSpc>
                <a:spcPct val="100000"/>
              </a:lnSpc>
            </a:pPr>
            <a:endParaRPr lang="en-GB" sz="1600" b="0" dirty="0">
              <a:solidFill>
                <a:schemeClr val="tx1"/>
              </a:solidFill>
            </a:endParaRPr>
          </a:p>
        </p:txBody>
      </p:sp>
      <p:pic>
        <p:nvPicPr>
          <p:cNvPr id="5" name="Picture 4">
            <a:extLst>
              <a:ext uri="{FF2B5EF4-FFF2-40B4-BE49-F238E27FC236}">
                <a16:creationId xmlns:a16="http://schemas.microsoft.com/office/drawing/2014/main" id="{86795FF7-2D5C-4FFF-A2A9-46F78A319C36}"/>
              </a:ext>
            </a:extLst>
          </p:cNvPr>
          <p:cNvPicPr>
            <a:picLocks noChangeAspect="1"/>
          </p:cNvPicPr>
          <p:nvPr/>
        </p:nvPicPr>
        <p:blipFill>
          <a:blip r:embed="rId2"/>
          <a:stretch>
            <a:fillRect/>
          </a:stretch>
        </p:blipFill>
        <p:spPr>
          <a:xfrm>
            <a:off x="0" y="1296641"/>
            <a:ext cx="9144000" cy="4264717"/>
          </a:xfrm>
          <a:prstGeom prst="rect">
            <a:avLst/>
          </a:prstGeom>
        </p:spPr>
      </p:pic>
    </p:spTree>
    <p:extLst>
      <p:ext uri="{BB962C8B-B14F-4D97-AF65-F5344CB8AC3E}">
        <p14:creationId xmlns:p14="http://schemas.microsoft.com/office/powerpoint/2010/main" val="2906395759"/>
      </p:ext>
    </p:extLst>
  </p:cSld>
  <p:clrMapOvr>
    <a:masterClrMapping/>
  </p:clrMapOvr>
</p:sld>
</file>

<file path=ppt/theme/theme1.xml><?xml version="1.0" encoding="utf-8"?>
<a:theme xmlns:a="http://schemas.openxmlformats.org/drawingml/2006/main" name="Bachelor ppt">
  <a:themeElements>
    <a:clrScheme name="TBS">
      <a:dk1>
        <a:srgbClr val="000000"/>
      </a:dk1>
      <a:lt1>
        <a:srgbClr val="FFFFFF"/>
      </a:lt1>
      <a:dk2>
        <a:srgbClr val="8A2448"/>
      </a:dk2>
      <a:lt2>
        <a:srgbClr val="E7E6E6"/>
      </a:lt2>
      <a:accent1>
        <a:srgbClr val="863245"/>
      </a:accent1>
      <a:accent2>
        <a:srgbClr val="EA4E5F"/>
      </a:accent2>
      <a:accent3>
        <a:srgbClr val="B01B39"/>
      </a:accent3>
      <a:accent4>
        <a:srgbClr val="FFED37"/>
      </a:accent4>
      <a:accent5>
        <a:srgbClr val="E8B21F"/>
      </a:accent5>
      <a:accent6>
        <a:srgbClr val="AA3D63"/>
      </a:accent6>
      <a:hlink>
        <a:srgbClr val="483E8D"/>
      </a:hlink>
      <a:folHlink>
        <a:srgbClr val="EA4E5F"/>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ésentation1" id="{B328D9D7-24F2-4043-8CF5-BFABD3DDA00D}" vid="{D1DF12CF-91E1-447F-94D3-8EC675CB43B9}"/>
    </a:ext>
  </a:extLst>
</a:theme>
</file>

<file path=ppt/theme/theme10.xml><?xml version="1.0" encoding="utf-8"?>
<a:theme xmlns:a="http://schemas.openxmlformats.org/drawingml/2006/main" name="2_Intercalaires IMPRESSION">
  <a:themeElements>
    <a:clrScheme name="TBS">
      <a:dk1>
        <a:srgbClr val="000000"/>
      </a:dk1>
      <a:lt1>
        <a:srgbClr val="FFFFFF"/>
      </a:lt1>
      <a:dk2>
        <a:srgbClr val="8A2448"/>
      </a:dk2>
      <a:lt2>
        <a:srgbClr val="E7E6E6"/>
      </a:lt2>
      <a:accent1>
        <a:srgbClr val="863245"/>
      </a:accent1>
      <a:accent2>
        <a:srgbClr val="EA4E5F"/>
      </a:accent2>
      <a:accent3>
        <a:srgbClr val="B01B39"/>
      </a:accent3>
      <a:accent4>
        <a:srgbClr val="FFED37"/>
      </a:accent4>
      <a:accent5>
        <a:srgbClr val="E8B21F"/>
      </a:accent5>
      <a:accent6>
        <a:srgbClr val="AA3D63"/>
      </a:accent6>
      <a:hlink>
        <a:srgbClr val="483E8D"/>
      </a:hlink>
      <a:folHlink>
        <a:srgbClr val="EA4E5F"/>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ésentation1" id="{B328D9D7-24F2-4043-8CF5-BFABD3DDA00D}" vid="{A431A12E-D33B-40D6-B6FD-E3080A10836E}"/>
    </a:ext>
  </a:extLst>
</a:theme>
</file>

<file path=ppt/theme/theme1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Intercalaires IMPRESSION">
  <a:themeElements>
    <a:clrScheme name="TBS">
      <a:dk1>
        <a:srgbClr val="000000"/>
      </a:dk1>
      <a:lt1>
        <a:srgbClr val="FFFFFF"/>
      </a:lt1>
      <a:dk2>
        <a:srgbClr val="8A2448"/>
      </a:dk2>
      <a:lt2>
        <a:srgbClr val="E7E6E6"/>
      </a:lt2>
      <a:accent1>
        <a:srgbClr val="863245"/>
      </a:accent1>
      <a:accent2>
        <a:srgbClr val="EA4E5F"/>
      </a:accent2>
      <a:accent3>
        <a:srgbClr val="B01B39"/>
      </a:accent3>
      <a:accent4>
        <a:srgbClr val="FFED37"/>
      </a:accent4>
      <a:accent5>
        <a:srgbClr val="E8B21F"/>
      </a:accent5>
      <a:accent6>
        <a:srgbClr val="AA3D63"/>
      </a:accent6>
      <a:hlink>
        <a:srgbClr val="483E8D"/>
      </a:hlink>
      <a:folHlink>
        <a:srgbClr val="EA4E5F"/>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ésentation1" id="{B328D9D7-24F2-4043-8CF5-BFABD3DDA00D}" vid="{A431A12E-D33B-40D6-B6FD-E3080A10836E}"/>
    </a:ext>
  </a:extLst>
</a:theme>
</file>

<file path=ppt/theme/theme3.xml><?xml version="1.0" encoding="utf-8"?>
<a:theme xmlns:a="http://schemas.openxmlformats.org/drawingml/2006/main" name="Intercalaires PROJECTION">
  <a:themeElements>
    <a:clrScheme name="TBS">
      <a:dk1>
        <a:srgbClr val="000000"/>
      </a:dk1>
      <a:lt1>
        <a:srgbClr val="FFFFFF"/>
      </a:lt1>
      <a:dk2>
        <a:srgbClr val="8A2448"/>
      </a:dk2>
      <a:lt2>
        <a:srgbClr val="E7E6E6"/>
      </a:lt2>
      <a:accent1>
        <a:srgbClr val="863245"/>
      </a:accent1>
      <a:accent2>
        <a:srgbClr val="EA4E5F"/>
      </a:accent2>
      <a:accent3>
        <a:srgbClr val="B01B39"/>
      </a:accent3>
      <a:accent4>
        <a:srgbClr val="FFED37"/>
      </a:accent4>
      <a:accent5>
        <a:srgbClr val="E8B21F"/>
      </a:accent5>
      <a:accent6>
        <a:srgbClr val="AA3D63"/>
      </a:accent6>
      <a:hlink>
        <a:srgbClr val="483E8D"/>
      </a:hlink>
      <a:folHlink>
        <a:srgbClr val="EA4E5F"/>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ésentation1" id="{B328D9D7-24F2-4043-8CF5-BFABD3DDA00D}" vid="{48B82A57-FA02-4687-A590-645920FAB3F7}"/>
    </a:ext>
  </a:extLst>
</a:theme>
</file>

<file path=ppt/theme/theme4.xml><?xml version="1.0" encoding="utf-8"?>
<a:theme xmlns:a="http://schemas.openxmlformats.org/drawingml/2006/main" name="Intercalaires PROJECTION suite">
  <a:themeElements>
    <a:clrScheme name="TBS">
      <a:dk1>
        <a:srgbClr val="000000"/>
      </a:dk1>
      <a:lt1>
        <a:srgbClr val="FFFFFF"/>
      </a:lt1>
      <a:dk2>
        <a:srgbClr val="8A2448"/>
      </a:dk2>
      <a:lt2>
        <a:srgbClr val="E7E6E6"/>
      </a:lt2>
      <a:accent1>
        <a:srgbClr val="863245"/>
      </a:accent1>
      <a:accent2>
        <a:srgbClr val="EA4E5F"/>
      </a:accent2>
      <a:accent3>
        <a:srgbClr val="B01B39"/>
      </a:accent3>
      <a:accent4>
        <a:srgbClr val="FFED37"/>
      </a:accent4>
      <a:accent5>
        <a:srgbClr val="E8B21F"/>
      </a:accent5>
      <a:accent6>
        <a:srgbClr val="AA3D63"/>
      </a:accent6>
      <a:hlink>
        <a:srgbClr val="483E8D"/>
      </a:hlink>
      <a:folHlink>
        <a:srgbClr val="EA4E5F"/>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ésentation1" id="{B328D9D7-24F2-4043-8CF5-BFABD3DDA00D}" vid="{283462FF-2D70-41BE-A49D-B14958AB2A05}"/>
    </a:ext>
  </a:extLst>
</a:theme>
</file>

<file path=ppt/theme/theme5.xml><?xml version="1.0" encoding="utf-8"?>
<a:theme xmlns:a="http://schemas.openxmlformats.org/drawingml/2006/main" name="Intro / Outro">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ésentation1" id="{B328D9D7-24F2-4043-8CF5-BFABD3DDA00D}" vid="{4A6B1B0A-6AA3-4C61-921B-DB8A75ABB369}"/>
    </a:ext>
  </a:extLst>
</a:theme>
</file>

<file path=ppt/theme/theme6.xml><?xml version="1.0" encoding="utf-8"?>
<a:theme xmlns:a="http://schemas.openxmlformats.org/drawingml/2006/main" name="Thank You">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ésentation1" id="{B328D9D7-24F2-4043-8CF5-BFABD3DDA00D}" vid="{9FABF112-9E10-4131-92B6-CE2977FDFAA7}"/>
    </a:ext>
  </a:extLst>
</a:theme>
</file>

<file path=ppt/theme/theme7.xml><?xml version="1.0" encoding="utf-8"?>
<a:theme xmlns:a="http://schemas.openxmlformats.org/drawingml/2006/main" name="1_Accueil PGE">
  <a:themeElements>
    <a:clrScheme name="TBS">
      <a:dk1>
        <a:srgbClr val="000000"/>
      </a:dk1>
      <a:lt1>
        <a:srgbClr val="FFFFFF"/>
      </a:lt1>
      <a:dk2>
        <a:srgbClr val="8A2448"/>
      </a:dk2>
      <a:lt2>
        <a:srgbClr val="E7E6E6"/>
      </a:lt2>
      <a:accent1>
        <a:srgbClr val="863245"/>
      </a:accent1>
      <a:accent2>
        <a:srgbClr val="EA4E5F"/>
      </a:accent2>
      <a:accent3>
        <a:srgbClr val="B01B39"/>
      </a:accent3>
      <a:accent4>
        <a:srgbClr val="FFED37"/>
      </a:accent4>
      <a:accent5>
        <a:srgbClr val="E8B21F"/>
      </a:accent5>
      <a:accent6>
        <a:srgbClr val="AA3D63"/>
      </a:accent6>
      <a:hlink>
        <a:srgbClr val="483E8D"/>
      </a:hlink>
      <a:folHlink>
        <a:srgbClr val="EA4E5F"/>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ésentation1" id="{B328D9D7-24F2-4043-8CF5-BFABD3DDA00D}" vid="{A40302BC-2ED6-404A-BFA6-AADEE919BDCB}"/>
    </a:ext>
  </a:extLst>
</a:theme>
</file>

<file path=ppt/theme/theme8.xml><?xml version="1.0" encoding="utf-8"?>
<a:theme xmlns:a="http://schemas.openxmlformats.org/drawingml/2006/main" name="Accueil PGE">
  <a:themeElements>
    <a:clrScheme name="TBS">
      <a:dk1>
        <a:srgbClr val="000000"/>
      </a:dk1>
      <a:lt1>
        <a:srgbClr val="FFFFFF"/>
      </a:lt1>
      <a:dk2>
        <a:srgbClr val="8A2448"/>
      </a:dk2>
      <a:lt2>
        <a:srgbClr val="E7E6E6"/>
      </a:lt2>
      <a:accent1>
        <a:srgbClr val="863245"/>
      </a:accent1>
      <a:accent2>
        <a:srgbClr val="EA4E5F"/>
      </a:accent2>
      <a:accent3>
        <a:srgbClr val="B01B39"/>
      </a:accent3>
      <a:accent4>
        <a:srgbClr val="FFED37"/>
      </a:accent4>
      <a:accent5>
        <a:srgbClr val="E8B21F"/>
      </a:accent5>
      <a:accent6>
        <a:srgbClr val="AA3D63"/>
      </a:accent6>
      <a:hlink>
        <a:srgbClr val="483E8D"/>
      </a:hlink>
      <a:folHlink>
        <a:srgbClr val="EA4E5F"/>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ésentation6" id="{F62C7BBF-7C81-6B43-AC22-A8E0EF1BF042}" vid="{44D468EA-0D26-1941-B20B-AAEC5ABDD985}"/>
    </a:ext>
  </a:extLst>
</a:theme>
</file>

<file path=ppt/theme/theme9.xml><?xml version="1.0" encoding="utf-8"?>
<a:theme xmlns:a="http://schemas.openxmlformats.org/drawingml/2006/main" name="1_Intercalaires PROJECTION">
  <a:themeElements>
    <a:clrScheme name="TBS">
      <a:dk1>
        <a:srgbClr val="000000"/>
      </a:dk1>
      <a:lt1>
        <a:srgbClr val="FFFFFF"/>
      </a:lt1>
      <a:dk2>
        <a:srgbClr val="8A2448"/>
      </a:dk2>
      <a:lt2>
        <a:srgbClr val="E7E6E6"/>
      </a:lt2>
      <a:accent1>
        <a:srgbClr val="863245"/>
      </a:accent1>
      <a:accent2>
        <a:srgbClr val="EA4E5F"/>
      </a:accent2>
      <a:accent3>
        <a:srgbClr val="B01B39"/>
      </a:accent3>
      <a:accent4>
        <a:srgbClr val="FFED37"/>
      </a:accent4>
      <a:accent5>
        <a:srgbClr val="E8B21F"/>
      </a:accent5>
      <a:accent6>
        <a:srgbClr val="AA3D63"/>
      </a:accent6>
      <a:hlink>
        <a:srgbClr val="483E8D"/>
      </a:hlink>
      <a:folHlink>
        <a:srgbClr val="EA4E5F"/>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ésentation1" id="{B328D9D7-24F2-4043-8CF5-BFABD3DDA00D}" vid="{48B82A57-FA02-4687-A590-645920FAB3F7}"/>
    </a:ext>
  </a:extLst>
</a:theme>
</file>

<file path=docProps/app.xml><?xml version="1.0" encoding="utf-8"?>
<Properties xmlns="http://schemas.openxmlformats.org/officeDocument/2006/extended-properties" xmlns:vt="http://schemas.openxmlformats.org/officeDocument/2006/docPropsVTypes">
  <Template>Bachelor ppt</Template>
  <TotalTime>879</TotalTime>
  <Words>1824</Words>
  <Application>Microsoft Office PowerPoint</Application>
  <PresentationFormat>On-screen Show (4:3)</PresentationFormat>
  <Paragraphs>253</Paragraphs>
  <Slides>45</Slides>
  <Notes>3</Notes>
  <HiddenSlides>0</HiddenSlides>
  <MMClips>0</MMClips>
  <ScaleCrop>false</ScaleCrop>
  <HeadingPairs>
    <vt:vector size="6" baseType="variant">
      <vt:variant>
        <vt:lpstr>Fonts Used</vt:lpstr>
      </vt:variant>
      <vt:variant>
        <vt:i4>5</vt:i4>
      </vt:variant>
      <vt:variant>
        <vt:lpstr>Theme</vt:lpstr>
      </vt:variant>
      <vt:variant>
        <vt:i4>10</vt:i4>
      </vt:variant>
      <vt:variant>
        <vt:lpstr>Slide Titles</vt:lpstr>
      </vt:variant>
      <vt:variant>
        <vt:i4>45</vt:i4>
      </vt:variant>
    </vt:vector>
  </HeadingPairs>
  <TitlesOfParts>
    <vt:vector size="60" baseType="lpstr">
      <vt:lpstr>Arial</vt:lpstr>
      <vt:lpstr>Calibri</vt:lpstr>
      <vt:lpstr>Century Gothic</vt:lpstr>
      <vt:lpstr>Corbel</vt:lpstr>
      <vt:lpstr>Courier New</vt:lpstr>
      <vt:lpstr>Bachelor ppt</vt:lpstr>
      <vt:lpstr>1_Intercalaires IMPRESSION</vt:lpstr>
      <vt:lpstr>Intercalaires PROJECTION</vt:lpstr>
      <vt:lpstr>Intercalaires PROJECTION suite</vt:lpstr>
      <vt:lpstr>Intro / Outro</vt:lpstr>
      <vt:lpstr>Thank You</vt:lpstr>
      <vt:lpstr>1_Accueil PGE</vt:lpstr>
      <vt:lpstr>Accueil PGE</vt:lpstr>
      <vt:lpstr>1_Intercalaires PROJECTION</vt:lpstr>
      <vt:lpstr>2_Intercalaires IMPRESSION</vt:lpstr>
      <vt:lpstr>International Financial Accounting</vt:lpstr>
      <vt:lpstr>Session 5</vt:lpstr>
      <vt:lpstr>Session 5:  Notes</vt:lpstr>
      <vt:lpstr>PowerPoint Presentation</vt:lpstr>
      <vt:lpstr>Introduction</vt:lpstr>
      <vt:lpstr>Where to find the Notes</vt:lpstr>
      <vt:lpstr>Note #1:  Accounting Policies Note</vt:lpstr>
      <vt:lpstr>Note #1:  Accounting Policies Note</vt:lpstr>
      <vt:lpstr>Note for each line item</vt:lpstr>
      <vt:lpstr>Note for each line item</vt:lpstr>
      <vt:lpstr>PowerPoint Presentation</vt:lpstr>
      <vt:lpstr>Segmental information</vt:lpstr>
      <vt:lpstr>PowerPoint Presentation</vt:lpstr>
      <vt:lpstr>Amazon income statements</vt:lpstr>
      <vt:lpstr>Innovation &amp; Reinvestment</vt:lpstr>
      <vt:lpstr>Innovation &amp; Reinvestment</vt:lpstr>
      <vt:lpstr>Segmental information</vt:lpstr>
      <vt:lpstr>IFRS 8:  Operating Segments</vt:lpstr>
      <vt:lpstr>Definitions</vt:lpstr>
      <vt:lpstr>Definitions</vt:lpstr>
      <vt:lpstr>Definitions</vt:lpstr>
      <vt:lpstr>Identifying ‘operating segments’</vt:lpstr>
      <vt:lpstr>Reportable Segments</vt:lpstr>
      <vt:lpstr>75% threshold for sales revenue</vt:lpstr>
      <vt:lpstr>Example: Reportable Segments</vt:lpstr>
      <vt:lpstr>Example: Reportable Segments</vt:lpstr>
      <vt:lpstr>Segment reporting</vt:lpstr>
      <vt:lpstr>PowerPoint Presentation</vt:lpstr>
      <vt:lpstr>IAS24 – Related Party Disclosures</vt:lpstr>
      <vt:lpstr>Example</vt:lpstr>
      <vt:lpstr>Example </vt:lpstr>
      <vt:lpstr>Objective of IAS24</vt:lpstr>
      <vt:lpstr>What is a related party transaction?</vt:lpstr>
      <vt:lpstr>Who are related parties?</vt:lpstr>
      <vt:lpstr>Who are related parties?</vt:lpstr>
      <vt:lpstr>Who are related parties?</vt:lpstr>
      <vt:lpstr>Definition</vt:lpstr>
      <vt:lpstr>Example 1:  Parent &amp; Subsidiaries</vt:lpstr>
      <vt:lpstr>Example 2:  Member of Key Management Personnel</vt:lpstr>
      <vt:lpstr>Example 3:  Customer</vt:lpstr>
      <vt:lpstr>The following are NOT related parties</vt:lpstr>
      <vt:lpstr>Disclosure</vt:lpstr>
      <vt:lpstr>Disclosure</vt:lpstr>
      <vt:lpstr>Disclosure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Titre de la nouvelle présentation</dc:title>
  <dc:creator>Windows</dc:creator>
  <cp:lastModifiedBy>Sean Power</cp:lastModifiedBy>
  <cp:revision>91</cp:revision>
  <dcterms:created xsi:type="dcterms:W3CDTF">2019-09-09T08:31:32Z</dcterms:created>
  <dcterms:modified xsi:type="dcterms:W3CDTF">2021-09-18T17:16:13Z</dcterms:modified>
</cp:coreProperties>
</file>